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7" r:id="rId2"/>
    <p:sldId id="793" r:id="rId3"/>
    <p:sldId id="813" r:id="rId4"/>
    <p:sldId id="810" r:id="rId5"/>
    <p:sldId id="797" r:id="rId6"/>
    <p:sldId id="754" r:id="rId7"/>
    <p:sldId id="812" r:id="rId8"/>
    <p:sldId id="811" r:id="rId9"/>
    <p:sldId id="798" r:id="rId10"/>
    <p:sldId id="794" r:id="rId11"/>
    <p:sldId id="816" r:id="rId12"/>
    <p:sldId id="817" r:id="rId13"/>
    <p:sldId id="818" r:id="rId14"/>
    <p:sldId id="782" r:id="rId15"/>
    <p:sldId id="800" r:id="rId16"/>
    <p:sldId id="781" r:id="rId17"/>
    <p:sldId id="814" r:id="rId18"/>
    <p:sldId id="783" r:id="rId19"/>
    <p:sldId id="789" r:id="rId20"/>
    <p:sldId id="788" r:id="rId21"/>
    <p:sldId id="760" r:id="rId22"/>
    <p:sldId id="790" r:id="rId23"/>
    <p:sldId id="791" r:id="rId24"/>
    <p:sldId id="787" r:id="rId25"/>
    <p:sldId id="786" r:id="rId26"/>
    <p:sldId id="759" r:id="rId27"/>
    <p:sldId id="785" r:id="rId28"/>
    <p:sldId id="780" r:id="rId29"/>
    <p:sldId id="819" r:id="rId30"/>
    <p:sldId id="792" r:id="rId31"/>
    <p:sldId id="761" r:id="rId32"/>
    <p:sldId id="769" r:id="rId33"/>
    <p:sldId id="770" r:id="rId34"/>
    <p:sldId id="771" r:id="rId35"/>
    <p:sldId id="768" r:id="rId36"/>
    <p:sldId id="772" r:id="rId37"/>
    <p:sldId id="805" r:id="rId38"/>
    <p:sldId id="806" r:id="rId39"/>
    <p:sldId id="808" r:id="rId40"/>
    <p:sldId id="807" r:id="rId41"/>
    <p:sldId id="773" r:id="rId42"/>
    <p:sldId id="774" r:id="rId43"/>
    <p:sldId id="775" r:id="rId44"/>
    <p:sldId id="776" r:id="rId45"/>
    <p:sldId id="767" r:id="rId46"/>
    <p:sldId id="777" r:id="rId47"/>
    <p:sldId id="766" r:id="rId48"/>
    <p:sldId id="809" r:id="rId49"/>
    <p:sldId id="765" r:id="rId50"/>
    <p:sldId id="764" r:id="rId51"/>
    <p:sldId id="820" r:id="rId52"/>
    <p:sldId id="779" r:id="rId53"/>
    <p:sldId id="746" r:id="rId54"/>
    <p:sldId id="821" r:id="rId5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5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E0FF"/>
    <a:srgbClr val="C7EBFF"/>
    <a:srgbClr val="7BB0BE"/>
    <a:srgbClr val="44A8C4"/>
    <a:srgbClr val="408A2E"/>
    <a:srgbClr val="48A0D1"/>
    <a:srgbClr val="57C1FB"/>
    <a:srgbClr val="57D7FB"/>
    <a:srgbClr val="A6EC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17" autoAdjust="0"/>
    <p:restoredTop sz="86338"/>
  </p:normalViewPr>
  <p:slideViewPr>
    <p:cSldViewPr snapToObjects="1">
      <p:cViewPr varScale="1">
        <p:scale>
          <a:sx n="104" d="100"/>
          <a:sy n="104" d="100"/>
        </p:scale>
        <p:origin x="224" y="232"/>
      </p:cViewPr>
      <p:guideLst>
        <p:guide orient="horz" pos="2160"/>
        <p:guide pos="3522"/>
      </p:guideLst>
    </p:cSldViewPr>
  </p:slideViewPr>
  <p:outlineViewPr>
    <p:cViewPr>
      <p:scale>
        <a:sx n="25" d="100"/>
        <a:sy n="25" d="100"/>
      </p:scale>
      <p:origin x="0" y="-373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8584"/>
    </p:cViewPr>
  </p:sorterViewPr>
  <p:notesViewPr>
    <p:cSldViewPr snapToObjects="1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9E38A0-0EEB-0542-B5EC-DBC3C677A4E0}" type="doc">
      <dgm:prSet loTypeId="urn:microsoft.com/office/officeart/2005/8/layout/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3AFB78C-C270-0A47-9715-0C22BFC13428}">
      <dgm:prSet phldrT="[Tekst]"/>
      <dgm:spPr/>
      <dgm:t>
        <a:bodyPr/>
        <a:lstStyle/>
        <a:p>
          <a:r>
            <a:rPr lang="pl-PL" dirty="0"/>
            <a:t>Poznanie treści</a:t>
          </a:r>
        </a:p>
      </dgm:t>
    </dgm:pt>
    <dgm:pt modelId="{09FF6101-2A04-EA40-8900-33A56052A547}" type="parTrans" cxnId="{9D27D1FD-C650-5C46-A26C-2BEA5328B0F5}">
      <dgm:prSet/>
      <dgm:spPr/>
      <dgm:t>
        <a:bodyPr/>
        <a:lstStyle/>
        <a:p>
          <a:endParaRPr lang="pl-PL"/>
        </a:p>
      </dgm:t>
    </dgm:pt>
    <dgm:pt modelId="{FD0BA561-4AF3-7C41-8749-EF1276B803D4}" type="sibTrans" cxnId="{9D27D1FD-C650-5C46-A26C-2BEA5328B0F5}">
      <dgm:prSet/>
      <dgm:spPr/>
      <dgm:t>
        <a:bodyPr/>
        <a:lstStyle/>
        <a:p>
          <a:endParaRPr lang="pl-PL"/>
        </a:p>
      </dgm:t>
    </dgm:pt>
    <dgm:pt modelId="{6858B32D-8D3E-1A4F-8931-B7E6435B21D4}">
      <dgm:prSet phldrT="[Tekst]"/>
      <dgm:spPr/>
      <dgm:t>
        <a:bodyPr/>
        <a:lstStyle/>
        <a:p>
          <a:r>
            <a:rPr lang="pl-PL" dirty="0"/>
            <a:t>Czytanie</a:t>
          </a:r>
        </a:p>
      </dgm:t>
    </dgm:pt>
    <dgm:pt modelId="{F891DEE3-4D6D-364A-9698-848C46553929}" type="parTrans" cxnId="{23D44986-5B88-B04A-A15C-30933996F795}">
      <dgm:prSet/>
      <dgm:spPr/>
      <dgm:t>
        <a:bodyPr/>
        <a:lstStyle/>
        <a:p>
          <a:endParaRPr lang="pl-PL"/>
        </a:p>
      </dgm:t>
    </dgm:pt>
    <dgm:pt modelId="{291D69D7-509E-3145-AF13-2C39A0C45439}" type="sibTrans" cxnId="{23D44986-5B88-B04A-A15C-30933996F795}">
      <dgm:prSet/>
      <dgm:spPr/>
      <dgm:t>
        <a:bodyPr/>
        <a:lstStyle/>
        <a:p>
          <a:endParaRPr lang="pl-PL"/>
        </a:p>
      </dgm:t>
    </dgm:pt>
    <dgm:pt modelId="{E234D53C-D235-B74D-8105-8D82DF54FEA3}">
      <dgm:prSet phldrT="[Tekst]"/>
      <dgm:spPr/>
      <dgm:t>
        <a:bodyPr/>
        <a:lstStyle/>
        <a:p>
          <a:r>
            <a:rPr lang="pl-PL" dirty="0"/>
            <a:t>Analiza treści</a:t>
          </a:r>
        </a:p>
      </dgm:t>
    </dgm:pt>
    <dgm:pt modelId="{6EF5978B-82F1-8B45-B61F-8B0468856D12}" type="parTrans" cxnId="{A9E165D5-A700-A941-BF39-AB5FF7503F74}">
      <dgm:prSet/>
      <dgm:spPr/>
      <dgm:t>
        <a:bodyPr/>
        <a:lstStyle/>
        <a:p>
          <a:endParaRPr lang="pl-PL"/>
        </a:p>
      </dgm:t>
    </dgm:pt>
    <dgm:pt modelId="{C0F2ECF0-333E-1B45-9AA8-1F43FCDBA5FD}" type="sibTrans" cxnId="{A9E165D5-A700-A941-BF39-AB5FF7503F74}">
      <dgm:prSet/>
      <dgm:spPr/>
      <dgm:t>
        <a:bodyPr/>
        <a:lstStyle/>
        <a:p>
          <a:endParaRPr lang="pl-PL"/>
        </a:p>
      </dgm:t>
    </dgm:pt>
    <dgm:pt modelId="{E5A4317B-2FAF-624D-B578-4920027A95E0}">
      <dgm:prSet phldrT="[Tekst]"/>
      <dgm:spPr/>
      <dgm:t>
        <a:bodyPr/>
        <a:lstStyle/>
        <a:p>
          <a:r>
            <a:rPr lang="pl-PL" dirty="0"/>
            <a:t>Pierwszy podział</a:t>
          </a:r>
        </a:p>
      </dgm:t>
    </dgm:pt>
    <dgm:pt modelId="{807F4267-3CED-5F42-951A-F61F70D704AC}" type="parTrans" cxnId="{ED0D2E4E-1177-164C-91BB-2FFEDD8FB88A}">
      <dgm:prSet/>
      <dgm:spPr/>
      <dgm:t>
        <a:bodyPr/>
        <a:lstStyle/>
        <a:p>
          <a:endParaRPr lang="pl-PL"/>
        </a:p>
      </dgm:t>
    </dgm:pt>
    <dgm:pt modelId="{7B5BDDE2-22E2-EF40-B916-2709E838B27E}" type="sibTrans" cxnId="{ED0D2E4E-1177-164C-91BB-2FFEDD8FB88A}">
      <dgm:prSet/>
      <dgm:spPr/>
      <dgm:t>
        <a:bodyPr/>
        <a:lstStyle/>
        <a:p>
          <a:endParaRPr lang="pl-PL"/>
        </a:p>
      </dgm:t>
    </dgm:pt>
    <dgm:pt modelId="{186D412D-F610-0543-B913-A709A7C66161}">
      <dgm:prSet phldrT="[Tekst]"/>
      <dgm:spPr/>
      <dgm:t>
        <a:bodyPr/>
        <a:lstStyle/>
        <a:p>
          <a:r>
            <a:rPr lang="pl-PL" dirty="0"/>
            <a:t>Synteza myśli</a:t>
          </a:r>
        </a:p>
      </dgm:t>
    </dgm:pt>
    <dgm:pt modelId="{CC18EE28-F025-D34F-86AD-9CC263D5FD22}" type="parTrans" cxnId="{4B0648C2-AC3D-784A-9A8A-D97E9FE6D658}">
      <dgm:prSet/>
      <dgm:spPr/>
      <dgm:t>
        <a:bodyPr/>
        <a:lstStyle/>
        <a:p>
          <a:endParaRPr lang="pl-PL"/>
        </a:p>
      </dgm:t>
    </dgm:pt>
    <dgm:pt modelId="{F90D10A2-38AC-1041-AA16-DAE3B34DB680}" type="sibTrans" cxnId="{4B0648C2-AC3D-784A-9A8A-D97E9FE6D658}">
      <dgm:prSet/>
      <dgm:spPr/>
      <dgm:t>
        <a:bodyPr/>
        <a:lstStyle/>
        <a:p>
          <a:endParaRPr lang="pl-PL"/>
        </a:p>
      </dgm:t>
    </dgm:pt>
    <dgm:pt modelId="{226FA21C-3A4F-7C41-90E6-17EC2D2A20B6}">
      <dgm:prSet phldrT="[Tekst]"/>
      <dgm:spPr/>
      <dgm:t>
        <a:bodyPr/>
        <a:lstStyle/>
        <a:p>
          <a:r>
            <a:rPr lang="pl-PL" dirty="0"/>
            <a:t>Akapity</a:t>
          </a:r>
        </a:p>
      </dgm:t>
    </dgm:pt>
    <dgm:pt modelId="{ADFAA1A0-619C-FA43-901A-572FBE283E12}" type="parTrans" cxnId="{A721E077-8585-9D48-9637-40AE7CC29B3E}">
      <dgm:prSet/>
      <dgm:spPr/>
      <dgm:t>
        <a:bodyPr/>
        <a:lstStyle/>
        <a:p>
          <a:endParaRPr lang="pl-PL"/>
        </a:p>
      </dgm:t>
    </dgm:pt>
    <dgm:pt modelId="{A4540CF4-987A-B144-8182-7AAB79AA3F44}" type="sibTrans" cxnId="{A721E077-8585-9D48-9637-40AE7CC29B3E}">
      <dgm:prSet/>
      <dgm:spPr/>
      <dgm:t>
        <a:bodyPr/>
        <a:lstStyle/>
        <a:p>
          <a:endParaRPr lang="pl-PL"/>
        </a:p>
      </dgm:t>
    </dgm:pt>
    <dgm:pt modelId="{FD2230C6-43C1-E441-A536-3E97720BBF60}">
      <dgm:prSet phldrT="[Tekst]"/>
      <dgm:spPr/>
      <dgm:t>
        <a:bodyPr/>
        <a:lstStyle/>
        <a:p>
          <a:r>
            <a:rPr lang="pl-PL" dirty="0"/>
            <a:t>Wnioski</a:t>
          </a:r>
        </a:p>
      </dgm:t>
    </dgm:pt>
    <dgm:pt modelId="{B18AC289-FB13-1843-8602-ED53651C5F14}" type="parTrans" cxnId="{C08F79D3-CB8C-C740-90BF-8E79D0864E4B}">
      <dgm:prSet/>
      <dgm:spPr/>
      <dgm:t>
        <a:bodyPr/>
        <a:lstStyle/>
        <a:p>
          <a:endParaRPr lang="pl-PL"/>
        </a:p>
      </dgm:t>
    </dgm:pt>
    <dgm:pt modelId="{49E8A5E2-5F37-B74E-9F2F-EC137DC0087E}" type="sibTrans" cxnId="{C08F79D3-CB8C-C740-90BF-8E79D0864E4B}">
      <dgm:prSet/>
      <dgm:spPr/>
      <dgm:t>
        <a:bodyPr/>
        <a:lstStyle/>
        <a:p>
          <a:endParaRPr lang="pl-PL"/>
        </a:p>
      </dgm:t>
    </dgm:pt>
    <dgm:pt modelId="{1193C7E4-A734-DA47-82E9-7B3C6595C729}">
      <dgm:prSet phldrT="[Tekst]"/>
      <dgm:spPr/>
      <dgm:t>
        <a:bodyPr/>
        <a:lstStyle/>
        <a:p>
          <a:r>
            <a:rPr lang="pl-PL" dirty="0"/>
            <a:t>Słuchanie</a:t>
          </a:r>
        </a:p>
      </dgm:t>
    </dgm:pt>
    <dgm:pt modelId="{6EED20A0-BB0E-5E41-8C8C-FEB45457C79E}" type="parTrans" cxnId="{3A1CB1ED-EA1C-9D43-8863-9C737FB45625}">
      <dgm:prSet/>
      <dgm:spPr/>
      <dgm:t>
        <a:bodyPr/>
        <a:lstStyle/>
        <a:p>
          <a:endParaRPr lang="pl-PL"/>
        </a:p>
      </dgm:t>
    </dgm:pt>
    <dgm:pt modelId="{A0464377-55D4-064C-B717-2AEE4ADEF660}" type="sibTrans" cxnId="{3A1CB1ED-EA1C-9D43-8863-9C737FB45625}">
      <dgm:prSet/>
      <dgm:spPr/>
      <dgm:t>
        <a:bodyPr/>
        <a:lstStyle/>
        <a:p>
          <a:endParaRPr lang="pl-PL"/>
        </a:p>
      </dgm:t>
    </dgm:pt>
    <dgm:pt modelId="{31A5DA00-89C8-7547-8890-CC8ED2D2D49A}">
      <dgm:prSet phldrT="[Tekst]"/>
      <dgm:spPr/>
      <dgm:t>
        <a:bodyPr/>
        <a:lstStyle/>
        <a:p>
          <a:r>
            <a:rPr lang="pl-PL" dirty="0"/>
            <a:t>Przeczytanie</a:t>
          </a:r>
        </a:p>
      </dgm:t>
    </dgm:pt>
    <dgm:pt modelId="{C3B8D91A-0F55-7946-87FE-49B89B2477B9}" type="parTrans" cxnId="{35B1ABEA-5986-7944-842D-59259BF7E54D}">
      <dgm:prSet/>
      <dgm:spPr/>
      <dgm:t>
        <a:bodyPr/>
        <a:lstStyle/>
        <a:p>
          <a:endParaRPr lang="pl-PL"/>
        </a:p>
      </dgm:t>
    </dgm:pt>
    <dgm:pt modelId="{094E16DC-4147-3944-93C4-57A495A4CB73}" type="sibTrans" cxnId="{35B1ABEA-5986-7944-842D-59259BF7E54D}">
      <dgm:prSet/>
      <dgm:spPr/>
      <dgm:t>
        <a:bodyPr/>
        <a:lstStyle/>
        <a:p>
          <a:endParaRPr lang="pl-PL"/>
        </a:p>
      </dgm:t>
    </dgm:pt>
    <dgm:pt modelId="{37E1E8F5-CD5D-2C4C-9AD3-9C8125669155}">
      <dgm:prSet phldrT="[Tekst]"/>
      <dgm:spPr/>
      <dgm:t>
        <a:bodyPr/>
        <a:lstStyle/>
        <a:p>
          <a:r>
            <a:rPr lang="pl-PL" dirty="0"/>
            <a:t>Drugi podział</a:t>
          </a:r>
        </a:p>
      </dgm:t>
    </dgm:pt>
    <dgm:pt modelId="{7E59892E-1D0C-0A4E-A714-CBA35390DC37}" type="parTrans" cxnId="{2C9161C1-8240-CA4B-B75A-958C9D303B66}">
      <dgm:prSet/>
      <dgm:spPr/>
      <dgm:t>
        <a:bodyPr/>
        <a:lstStyle/>
        <a:p>
          <a:endParaRPr lang="pl-PL"/>
        </a:p>
      </dgm:t>
    </dgm:pt>
    <dgm:pt modelId="{1379A491-3D77-664E-BC3F-60EF6867C190}" type="sibTrans" cxnId="{2C9161C1-8240-CA4B-B75A-958C9D303B66}">
      <dgm:prSet/>
      <dgm:spPr/>
      <dgm:t>
        <a:bodyPr/>
        <a:lstStyle/>
        <a:p>
          <a:endParaRPr lang="pl-PL"/>
        </a:p>
      </dgm:t>
    </dgm:pt>
    <dgm:pt modelId="{F1F17F64-13E7-8C41-A70F-FE0CB207B572}">
      <dgm:prSet phldrT="[Tekst]"/>
      <dgm:spPr/>
      <dgm:t>
        <a:bodyPr/>
        <a:lstStyle/>
        <a:p>
          <a:r>
            <a:rPr lang="pl-PL" dirty="0"/>
            <a:t>Uporządkowanie</a:t>
          </a:r>
        </a:p>
      </dgm:t>
    </dgm:pt>
    <dgm:pt modelId="{A513B5B9-3C46-C641-934B-A245CEF76D5F}" type="parTrans" cxnId="{CFC4A2EB-AD28-664F-802B-CABCFCD7FE9E}">
      <dgm:prSet/>
      <dgm:spPr/>
      <dgm:t>
        <a:bodyPr/>
        <a:lstStyle/>
        <a:p>
          <a:endParaRPr lang="pl-PL"/>
        </a:p>
      </dgm:t>
    </dgm:pt>
    <dgm:pt modelId="{DAD87800-48B3-0C4D-876E-A35E85D3FF46}" type="sibTrans" cxnId="{CFC4A2EB-AD28-664F-802B-CABCFCD7FE9E}">
      <dgm:prSet/>
      <dgm:spPr/>
      <dgm:t>
        <a:bodyPr/>
        <a:lstStyle/>
        <a:p>
          <a:endParaRPr lang="pl-PL"/>
        </a:p>
      </dgm:t>
    </dgm:pt>
    <dgm:pt modelId="{5B1B019B-E464-274A-8DE6-462B263C3A1B}">
      <dgm:prSet phldrT="[Tekst]"/>
      <dgm:spPr/>
      <dgm:t>
        <a:bodyPr/>
        <a:lstStyle/>
        <a:p>
          <a:r>
            <a:rPr lang="pl-PL" dirty="0"/>
            <a:t>Rozdziały</a:t>
          </a:r>
        </a:p>
      </dgm:t>
    </dgm:pt>
    <dgm:pt modelId="{32DEBC58-D58B-ED41-ABCD-F4716E05D39C}" type="parTrans" cxnId="{0EBC2100-ACB6-814F-AD6F-3AA8ED1788E7}">
      <dgm:prSet/>
      <dgm:spPr/>
      <dgm:t>
        <a:bodyPr/>
        <a:lstStyle/>
        <a:p>
          <a:endParaRPr lang="pl-PL"/>
        </a:p>
      </dgm:t>
    </dgm:pt>
    <dgm:pt modelId="{678F392A-D689-7D4F-A575-A1EC095B51A5}" type="sibTrans" cxnId="{0EBC2100-ACB6-814F-AD6F-3AA8ED1788E7}">
      <dgm:prSet/>
      <dgm:spPr/>
      <dgm:t>
        <a:bodyPr/>
        <a:lstStyle/>
        <a:p>
          <a:endParaRPr lang="pl-PL"/>
        </a:p>
      </dgm:t>
    </dgm:pt>
    <dgm:pt modelId="{AF47CD89-2265-5D49-A18E-673481086698}">
      <dgm:prSet phldrT="[Tekst]"/>
      <dgm:spPr/>
      <dgm:t>
        <a:bodyPr/>
        <a:lstStyle/>
        <a:p>
          <a:r>
            <a:rPr lang="pl-PL" dirty="0"/>
            <a:t>Części</a:t>
          </a:r>
        </a:p>
      </dgm:t>
    </dgm:pt>
    <dgm:pt modelId="{881C50CC-05D8-424B-B9C9-9817B15413A4}" type="parTrans" cxnId="{4ECFAD25-E632-7241-AC3F-8C1AE0DEB9F6}">
      <dgm:prSet/>
      <dgm:spPr/>
      <dgm:t>
        <a:bodyPr/>
        <a:lstStyle/>
        <a:p>
          <a:endParaRPr lang="pl-PL"/>
        </a:p>
      </dgm:t>
    </dgm:pt>
    <dgm:pt modelId="{23540621-95D3-F444-B1D0-C42741476168}" type="sibTrans" cxnId="{4ECFAD25-E632-7241-AC3F-8C1AE0DEB9F6}">
      <dgm:prSet/>
      <dgm:spPr/>
      <dgm:t>
        <a:bodyPr/>
        <a:lstStyle/>
        <a:p>
          <a:endParaRPr lang="pl-PL"/>
        </a:p>
      </dgm:t>
    </dgm:pt>
    <dgm:pt modelId="{E59F6A24-3F6C-BA43-9F56-EAB557189840}">
      <dgm:prSet phldrT="[Tekst]"/>
      <dgm:spPr/>
      <dgm:t>
        <a:bodyPr/>
        <a:lstStyle/>
        <a:p>
          <a:r>
            <a:rPr lang="pl-PL" dirty="0"/>
            <a:t>Struktura</a:t>
          </a:r>
        </a:p>
      </dgm:t>
    </dgm:pt>
    <dgm:pt modelId="{48759D9A-4E5A-CB46-8590-C5EF089B7AD2}" type="parTrans" cxnId="{A90F4AE0-DCD9-504D-B93A-118371B63EED}">
      <dgm:prSet/>
      <dgm:spPr/>
      <dgm:t>
        <a:bodyPr/>
        <a:lstStyle/>
        <a:p>
          <a:endParaRPr lang="pl-PL"/>
        </a:p>
      </dgm:t>
    </dgm:pt>
    <dgm:pt modelId="{65E89992-D7FC-B341-B300-BF5C69E1D9CD}" type="sibTrans" cxnId="{A90F4AE0-DCD9-504D-B93A-118371B63EED}">
      <dgm:prSet/>
      <dgm:spPr/>
      <dgm:t>
        <a:bodyPr/>
        <a:lstStyle/>
        <a:p>
          <a:endParaRPr lang="pl-PL"/>
        </a:p>
      </dgm:t>
    </dgm:pt>
    <dgm:pt modelId="{7796F8AB-3A05-FA4D-8CBD-9CD85AD599B5}">
      <dgm:prSet phldrT="[Tekst]"/>
      <dgm:spPr/>
      <dgm:t>
        <a:bodyPr/>
        <a:lstStyle/>
        <a:p>
          <a:r>
            <a:rPr lang="pl-PL" dirty="0"/>
            <a:t>Sekcje</a:t>
          </a:r>
        </a:p>
      </dgm:t>
    </dgm:pt>
    <dgm:pt modelId="{71F8E9A2-3CDA-694F-A97B-E7695FD0F01C}" type="parTrans" cxnId="{51D230DE-1501-AD44-B6EA-40E632EF6ABE}">
      <dgm:prSet/>
      <dgm:spPr/>
      <dgm:t>
        <a:bodyPr/>
        <a:lstStyle/>
        <a:p>
          <a:endParaRPr lang="pl-PL"/>
        </a:p>
      </dgm:t>
    </dgm:pt>
    <dgm:pt modelId="{FD4C30E0-D652-A344-8FBD-2B24DA73BC2D}" type="sibTrans" cxnId="{51D230DE-1501-AD44-B6EA-40E632EF6ABE}">
      <dgm:prSet/>
      <dgm:spPr/>
      <dgm:t>
        <a:bodyPr/>
        <a:lstStyle/>
        <a:p>
          <a:endParaRPr lang="pl-PL"/>
        </a:p>
      </dgm:t>
    </dgm:pt>
    <dgm:pt modelId="{F2C2BC26-532D-044A-93EE-4A5CAEE95727}">
      <dgm:prSet phldrT="[Tekst]"/>
      <dgm:spPr/>
      <dgm:t>
        <a:bodyPr/>
        <a:lstStyle/>
        <a:p>
          <a:r>
            <a:rPr lang="pl-PL" dirty="0"/>
            <a:t>Kluczowe myśli</a:t>
          </a:r>
        </a:p>
      </dgm:t>
    </dgm:pt>
    <dgm:pt modelId="{3A89AB5E-C7C5-8C4B-9DDE-5481E893C9BC}" type="parTrans" cxnId="{942D0FE1-D5F4-7848-8BFC-22E043531D20}">
      <dgm:prSet/>
      <dgm:spPr/>
      <dgm:t>
        <a:bodyPr/>
        <a:lstStyle/>
        <a:p>
          <a:endParaRPr lang="pl-PL"/>
        </a:p>
      </dgm:t>
    </dgm:pt>
    <dgm:pt modelId="{0F6A110E-93A5-0346-BB52-36B379B4F2AA}" type="sibTrans" cxnId="{942D0FE1-D5F4-7848-8BFC-22E043531D20}">
      <dgm:prSet/>
      <dgm:spPr/>
      <dgm:t>
        <a:bodyPr/>
        <a:lstStyle/>
        <a:p>
          <a:endParaRPr lang="pl-PL"/>
        </a:p>
      </dgm:t>
    </dgm:pt>
    <dgm:pt modelId="{DCF121E4-3063-3F4E-9C1C-661BEA331D5C}">
      <dgm:prSet phldrT="[Tekst]"/>
      <dgm:spPr/>
      <dgm:t>
        <a:bodyPr/>
        <a:lstStyle/>
        <a:p>
          <a:r>
            <a:rPr lang="pl-PL" dirty="0"/>
            <a:t>Zachęty</a:t>
          </a:r>
        </a:p>
      </dgm:t>
    </dgm:pt>
    <dgm:pt modelId="{3CDD6509-D4B8-954A-BB0C-270DB17ACF4E}" type="parTrans" cxnId="{54BE5684-2CBB-7640-8F02-169991C995E3}">
      <dgm:prSet/>
      <dgm:spPr/>
      <dgm:t>
        <a:bodyPr/>
        <a:lstStyle/>
        <a:p>
          <a:endParaRPr lang="pl-PL"/>
        </a:p>
      </dgm:t>
    </dgm:pt>
    <dgm:pt modelId="{32455EC5-189F-FC43-9EDF-AEFBBCF8D9D1}" type="sibTrans" cxnId="{54BE5684-2CBB-7640-8F02-169991C995E3}">
      <dgm:prSet/>
      <dgm:spPr/>
      <dgm:t>
        <a:bodyPr/>
        <a:lstStyle/>
        <a:p>
          <a:endParaRPr lang="pl-PL"/>
        </a:p>
      </dgm:t>
    </dgm:pt>
    <dgm:pt modelId="{FAC15C20-678F-6F47-B227-DC124AFA4156}" type="pres">
      <dgm:prSet presAssocID="{6F9E38A0-0EEB-0542-B5EC-DBC3C677A4E0}" presName="linearFlow" presStyleCnt="0">
        <dgm:presLayoutVars>
          <dgm:dir/>
          <dgm:animLvl val="lvl"/>
          <dgm:resizeHandles val="exact"/>
        </dgm:presLayoutVars>
      </dgm:prSet>
      <dgm:spPr/>
    </dgm:pt>
    <dgm:pt modelId="{15A76FF3-861A-BE4F-81DA-7450574C134F}" type="pres">
      <dgm:prSet presAssocID="{B3AFB78C-C270-0A47-9715-0C22BFC13428}" presName="composite" presStyleCnt="0"/>
      <dgm:spPr/>
    </dgm:pt>
    <dgm:pt modelId="{39287CD8-5DF5-F948-B85E-6E93FB8F953E}" type="pres">
      <dgm:prSet presAssocID="{B3AFB78C-C270-0A47-9715-0C22BFC13428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A1E17E6-9915-B74A-9EA6-6168BF1905E8}" type="pres">
      <dgm:prSet presAssocID="{B3AFB78C-C270-0A47-9715-0C22BFC13428}" presName="parSh" presStyleLbl="node1" presStyleIdx="0" presStyleCnt="4"/>
      <dgm:spPr/>
    </dgm:pt>
    <dgm:pt modelId="{A606D513-6ACB-EB46-B8BF-7784027C82FC}" type="pres">
      <dgm:prSet presAssocID="{B3AFB78C-C270-0A47-9715-0C22BFC13428}" presName="desTx" presStyleLbl="fgAcc1" presStyleIdx="0" presStyleCnt="4">
        <dgm:presLayoutVars>
          <dgm:bulletEnabled val="1"/>
        </dgm:presLayoutVars>
      </dgm:prSet>
      <dgm:spPr/>
    </dgm:pt>
    <dgm:pt modelId="{1AED2FB7-D4F8-814E-95F2-1C0E5D5C92E7}" type="pres">
      <dgm:prSet presAssocID="{FD0BA561-4AF3-7C41-8749-EF1276B803D4}" presName="sibTrans" presStyleLbl="sibTrans2D1" presStyleIdx="0" presStyleCnt="3"/>
      <dgm:spPr/>
    </dgm:pt>
    <dgm:pt modelId="{C04997D5-4ABF-8B4C-843E-A5340CFF377A}" type="pres">
      <dgm:prSet presAssocID="{FD0BA561-4AF3-7C41-8749-EF1276B803D4}" presName="connTx" presStyleLbl="sibTrans2D1" presStyleIdx="0" presStyleCnt="3"/>
      <dgm:spPr/>
    </dgm:pt>
    <dgm:pt modelId="{52D0799C-BE67-ED41-94CA-360A505A587F}" type="pres">
      <dgm:prSet presAssocID="{E234D53C-D235-B74D-8105-8D82DF54FEA3}" presName="composite" presStyleCnt="0"/>
      <dgm:spPr/>
    </dgm:pt>
    <dgm:pt modelId="{9323855B-D850-594D-B6F5-463A7D406950}" type="pres">
      <dgm:prSet presAssocID="{E234D53C-D235-B74D-8105-8D82DF54FEA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C43029D-1A83-2443-8F99-59148A170F93}" type="pres">
      <dgm:prSet presAssocID="{E234D53C-D235-B74D-8105-8D82DF54FEA3}" presName="parSh" presStyleLbl="node1" presStyleIdx="1" presStyleCnt="4"/>
      <dgm:spPr/>
    </dgm:pt>
    <dgm:pt modelId="{6B4C5E88-4851-5B49-94C7-E42BDD3168A7}" type="pres">
      <dgm:prSet presAssocID="{E234D53C-D235-B74D-8105-8D82DF54FEA3}" presName="desTx" presStyleLbl="fgAcc1" presStyleIdx="1" presStyleCnt="4">
        <dgm:presLayoutVars>
          <dgm:bulletEnabled val="1"/>
        </dgm:presLayoutVars>
      </dgm:prSet>
      <dgm:spPr/>
    </dgm:pt>
    <dgm:pt modelId="{40832BC4-BE1F-D940-BBC1-87A0404BD6E7}" type="pres">
      <dgm:prSet presAssocID="{C0F2ECF0-333E-1B45-9AA8-1F43FCDBA5FD}" presName="sibTrans" presStyleLbl="sibTrans2D1" presStyleIdx="1" presStyleCnt="3"/>
      <dgm:spPr/>
    </dgm:pt>
    <dgm:pt modelId="{268482B9-9A82-F24C-99B1-D96D34ED1C3D}" type="pres">
      <dgm:prSet presAssocID="{C0F2ECF0-333E-1B45-9AA8-1F43FCDBA5FD}" presName="connTx" presStyleLbl="sibTrans2D1" presStyleIdx="1" presStyleCnt="3"/>
      <dgm:spPr/>
    </dgm:pt>
    <dgm:pt modelId="{B3B5EF98-6572-D249-8E70-915C950600A7}" type="pres">
      <dgm:prSet presAssocID="{186D412D-F610-0543-B913-A709A7C66161}" presName="composite" presStyleCnt="0"/>
      <dgm:spPr/>
    </dgm:pt>
    <dgm:pt modelId="{31D7D47B-4067-AD4A-8E74-676370FF2541}" type="pres">
      <dgm:prSet presAssocID="{186D412D-F610-0543-B913-A709A7C66161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CE79EB7-5ADC-7E41-AF65-A7F08868A2F7}" type="pres">
      <dgm:prSet presAssocID="{186D412D-F610-0543-B913-A709A7C66161}" presName="parSh" presStyleLbl="node1" presStyleIdx="2" presStyleCnt="4"/>
      <dgm:spPr/>
    </dgm:pt>
    <dgm:pt modelId="{494C5E03-6652-D045-8C81-1CA1E6CEBBF2}" type="pres">
      <dgm:prSet presAssocID="{186D412D-F610-0543-B913-A709A7C66161}" presName="desTx" presStyleLbl="fgAcc1" presStyleIdx="2" presStyleCnt="4">
        <dgm:presLayoutVars>
          <dgm:bulletEnabled val="1"/>
        </dgm:presLayoutVars>
      </dgm:prSet>
      <dgm:spPr/>
    </dgm:pt>
    <dgm:pt modelId="{E8BEC919-0616-A343-945A-217A597565AE}" type="pres">
      <dgm:prSet presAssocID="{F90D10A2-38AC-1041-AA16-DAE3B34DB680}" presName="sibTrans" presStyleLbl="sibTrans2D1" presStyleIdx="2" presStyleCnt="3"/>
      <dgm:spPr/>
    </dgm:pt>
    <dgm:pt modelId="{316DE3E9-8319-7F46-8FBF-6DFF732FF32C}" type="pres">
      <dgm:prSet presAssocID="{F90D10A2-38AC-1041-AA16-DAE3B34DB680}" presName="connTx" presStyleLbl="sibTrans2D1" presStyleIdx="2" presStyleCnt="3"/>
      <dgm:spPr/>
    </dgm:pt>
    <dgm:pt modelId="{1936C2B2-D823-3D48-BD2E-18E60372BC5C}" type="pres">
      <dgm:prSet presAssocID="{FD2230C6-43C1-E441-A536-3E97720BBF60}" presName="composite" presStyleCnt="0"/>
      <dgm:spPr/>
    </dgm:pt>
    <dgm:pt modelId="{F072CCB3-F193-4049-BEC4-531A90A5E558}" type="pres">
      <dgm:prSet presAssocID="{FD2230C6-43C1-E441-A536-3E97720BBF60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05D0A33-5DD7-104F-8CA7-C6B59750F074}" type="pres">
      <dgm:prSet presAssocID="{FD2230C6-43C1-E441-A536-3E97720BBF60}" presName="parSh" presStyleLbl="node1" presStyleIdx="3" presStyleCnt="4"/>
      <dgm:spPr/>
    </dgm:pt>
    <dgm:pt modelId="{94DD7E1C-C37F-954D-9FB5-B1D464C93430}" type="pres">
      <dgm:prSet presAssocID="{FD2230C6-43C1-E441-A536-3E97720BBF60}" presName="desTx" presStyleLbl="fgAcc1" presStyleIdx="3" presStyleCnt="4">
        <dgm:presLayoutVars>
          <dgm:bulletEnabled val="1"/>
        </dgm:presLayoutVars>
      </dgm:prSet>
      <dgm:spPr/>
    </dgm:pt>
  </dgm:ptLst>
  <dgm:cxnLst>
    <dgm:cxn modelId="{0EBC2100-ACB6-814F-AD6F-3AA8ED1788E7}" srcId="{186D412D-F610-0543-B913-A709A7C66161}" destId="{5B1B019B-E464-274A-8DE6-462B263C3A1B}" srcOrd="2" destOrd="0" parTransId="{32DEBC58-D58B-ED41-ABCD-F4716E05D39C}" sibTransId="{678F392A-D689-7D4F-A575-A1EC095B51A5}"/>
    <dgm:cxn modelId="{3115660A-7CFD-5149-B6DC-A96C7BCF2692}" type="presOf" srcId="{37E1E8F5-CD5D-2C4C-9AD3-9C8125669155}" destId="{6B4C5E88-4851-5B49-94C7-E42BDD3168A7}" srcOrd="0" destOrd="1" presId="urn:microsoft.com/office/officeart/2005/8/layout/process3"/>
    <dgm:cxn modelId="{B87B5616-A041-9B4F-8D46-79CEF9778EEA}" type="presOf" srcId="{226FA21C-3A4F-7C41-90E6-17EC2D2A20B6}" destId="{494C5E03-6652-D045-8C81-1CA1E6CEBBF2}" srcOrd="0" destOrd="0" presId="urn:microsoft.com/office/officeart/2005/8/layout/process3"/>
    <dgm:cxn modelId="{FD2AD418-054A-F64F-ADB8-9669892006F0}" type="presOf" srcId="{186D412D-F610-0543-B913-A709A7C66161}" destId="{31D7D47B-4067-AD4A-8E74-676370FF2541}" srcOrd="0" destOrd="0" presId="urn:microsoft.com/office/officeart/2005/8/layout/process3"/>
    <dgm:cxn modelId="{7B435919-B311-8340-BAFF-89B41EC57C65}" type="presOf" srcId="{DCF121E4-3063-3F4E-9C1C-661BEA331D5C}" destId="{94DD7E1C-C37F-954D-9FB5-B1D464C93430}" srcOrd="0" destOrd="2" presId="urn:microsoft.com/office/officeart/2005/8/layout/process3"/>
    <dgm:cxn modelId="{A336EA21-CF71-8643-9C38-EF854658C096}" type="presOf" srcId="{E234D53C-D235-B74D-8105-8D82DF54FEA3}" destId="{8C43029D-1A83-2443-8F99-59148A170F93}" srcOrd="1" destOrd="0" presId="urn:microsoft.com/office/officeart/2005/8/layout/process3"/>
    <dgm:cxn modelId="{4ECFAD25-E632-7241-AC3F-8C1AE0DEB9F6}" srcId="{186D412D-F610-0543-B913-A709A7C66161}" destId="{AF47CD89-2265-5D49-A18E-673481086698}" srcOrd="3" destOrd="0" parTransId="{881C50CC-05D8-424B-B9C9-9817B15413A4}" sibTransId="{23540621-95D3-F444-B1D0-C42741476168}"/>
    <dgm:cxn modelId="{A526702A-6109-3A4A-AD8D-D2009940763C}" type="presOf" srcId="{FD2230C6-43C1-E441-A536-3E97720BBF60}" destId="{F072CCB3-F193-4049-BEC4-531A90A5E558}" srcOrd="0" destOrd="0" presId="urn:microsoft.com/office/officeart/2005/8/layout/process3"/>
    <dgm:cxn modelId="{6BAA7443-1AEB-674C-9130-A3C4B6D5EA4B}" type="presOf" srcId="{FD2230C6-43C1-E441-A536-3E97720BBF60}" destId="{205D0A33-5DD7-104F-8CA7-C6B59750F074}" srcOrd="1" destOrd="0" presId="urn:microsoft.com/office/officeart/2005/8/layout/process3"/>
    <dgm:cxn modelId="{7E5CE644-D7A8-C34D-B1C3-9839F9912FE0}" type="presOf" srcId="{B3AFB78C-C270-0A47-9715-0C22BFC13428}" destId="{4A1E17E6-9915-B74A-9EA6-6168BF1905E8}" srcOrd="1" destOrd="0" presId="urn:microsoft.com/office/officeart/2005/8/layout/process3"/>
    <dgm:cxn modelId="{85251247-E036-354B-A273-64D3ACE7E637}" type="presOf" srcId="{F90D10A2-38AC-1041-AA16-DAE3B34DB680}" destId="{316DE3E9-8319-7F46-8FBF-6DFF732FF32C}" srcOrd="1" destOrd="0" presId="urn:microsoft.com/office/officeart/2005/8/layout/process3"/>
    <dgm:cxn modelId="{B1A79448-9282-B648-83AD-8D39EE88ABB1}" type="presOf" srcId="{6F9E38A0-0EEB-0542-B5EC-DBC3C677A4E0}" destId="{FAC15C20-678F-6F47-B227-DC124AFA4156}" srcOrd="0" destOrd="0" presId="urn:microsoft.com/office/officeart/2005/8/layout/process3"/>
    <dgm:cxn modelId="{ED0D2E4E-1177-164C-91BB-2FFEDD8FB88A}" srcId="{E234D53C-D235-B74D-8105-8D82DF54FEA3}" destId="{E5A4317B-2FAF-624D-B578-4920027A95E0}" srcOrd="0" destOrd="0" parTransId="{807F4267-3CED-5F42-951A-F61F70D704AC}" sibTransId="{7B5BDDE2-22E2-EF40-B916-2709E838B27E}"/>
    <dgm:cxn modelId="{9114E64F-7C4D-3C40-9B4A-45F0053900CF}" type="presOf" srcId="{C0F2ECF0-333E-1B45-9AA8-1F43FCDBA5FD}" destId="{40832BC4-BE1F-D940-BBC1-87A0404BD6E7}" srcOrd="0" destOrd="0" presId="urn:microsoft.com/office/officeart/2005/8/layout/process3"/>
    <dgm:cxn modelId="{56A6B455-3BC6-124E-9DBF-BAD849659E9C}" type="presOf" srcId="{F1F17F64-13E7-8C41-A70F-FE0CB207B572}" destId="{6B4C5E88-4851-5B49-94C7-E42BDD3168A7}" srcOrd="0" destOrd="2" presId="urn:microsoft.com/office/officeart/2005/8/layout/process3"/>
    <dgm:cxn modelId="{9506BB56-35A9-1046-B60F-7860839CD890}" type="presOf" srcId="{B3AFB78C-C270-0A47-9715-0C22BFC13428}" destId="{39287CD8-5DF5-F948-B85E-6E93FB8F953E}" srcOrd="0" destOrd="0" presId="urn:microsoft.com/office/officeart/2005/8/layout/process3"/>
    <dgm:cxn modelId="{8D1FAD57-A114-FD49-AFC5-E142E32634E3}" type="presOf" srcId="{AF47CD89-2265-5D49-A18E-673481086698}" destId="{494C5E03-6652-D045-8C81-1CA1E6CEBBF2}" srcOrd="0" destOrd="3" presId="urn:microsoft.com/office/officeart/2005/8/layout/process3"/>
    <dgm:cxn modelId="{B06F705F-7244-E049-9791-B357BB04FA35}" type="presOf" srcId="{FD0BA561-4AF3-7C41-8749-EF1276B803D4}" destId="{1AED2FB7-D4F8-814E-95F2-1C0E5D5C92E7}" srcOrd="0" destOrd="0" presId="urn:microsoft.com/office/officeart/2005/8/layout/process3"/>
    <dgm:cxn modelId="{1824A260-76F4-0E42-844D-DB40792D2BBD}" type="presOf" srcId="{7796F8AB-3A05-FA4D-8CBD-9CD85AD599B5}" destId="{494C5E03-6652-D045-8C81-1CA1E6CEBBF2}" srcOrd="0" destOrd="1" presId="urn:microsoft.com/office/officeart/2005/8/layout/process3"/>
    <dgm:cxn modelId="{0F106774-9353-DF46-A36E-9C701D28CBC3}" type="presOf" srcId="{6858B32D-8D3E-1A4F-8931-B7E6435B21D4}" destId="{A606D513-6ACB-EB46-B8BF-7784027C82FC}" srcOrd="0" destOrd="0" presId="urn:microsoft.com/office/officeart/2005/8/layout/process3"/>
    <dgm:cxn modelId="{A721E077-8585-9D48-9637-40AE7CC29B3E}" srcId="{186D412D-F610-0543-B913-A709A7C66161}" destId="{226FA21C-3A4F-7C41-90E6-17EC2D2A20B6}" srcOrd="0" destOrd="0" parTransId="{ADFAA1A0-619C-FA43-901A-572FBE283E12}" sibTransId="{A4540CF4-987A-B144-8182-7AAB79AA3F44}"/>
    <dgm:cxn modelId="{3A3C677E-85AB-AC47-B937-80776F895473}" type="presOf" srcId="{FD0BA561-4AF3-7C41-8749-EF1276B803D4}" destId="{C04997D5-4ABF-8B4C-843E-A5340CFF377A}" srcOrd="1" destOrd="0" presId="urn:microsoft.com/office/officeart/2005/8/layout/process3"/>
    <dgm:cxn modelId="{B42B0B84-4B14-1640-8F8F-D4CD5B1223C7}" type="presOf" srcId="{186D412D-F610-0543-B913-A709A7C66161}" destId="{BCE79EB7-5ADC-7E41-AF65-A7F08868A2F7}" srcOrd="1" destOrd="0" presId="urn:microsoft.com/office/officeart/2005/8/layout/process3"/>
    <dgm:cxn modelId="{54BE5684-2CBB-7640-8F02-169991C995E3}" srcId="{FD2230C6-43C1-E441-A536-3E97720BBF60}" destId="{DCF121E4-3063-3F4E-9C1C-661BEA331D5C}" srcOrd="2" destOrd="0" parTransId="{3CDD6509-D4B8-954A-BB0C-270DB17ACF4E}" sibTransId="{32455EC5-189F-FC43-9EDF-AEFBBCF8D9D1}"/>
    <dgm:cxn modelId="{23D44986-5B88-B04A-A15C-30933996F795}" srcId="{B3AFB78C-C270-0A47-9715-0C22BFC13428}" destId="{6858B32D-8D3E-1A4F-8931-B7E6435B21D4}" srcOrd="0" destOrd="0" parTransId="{F891DEE3-4D6D-364A-9698-848C46553929}" sibTransId="{291D69D7-509E-3145-AF13-2C39A0C45439}"/>
    <dgm:cxn modelId="{E4821789-7F50-8B46-A40E-D880696DC2E2}" type="presOf" srcId="{E59F6A24-3F6C-BA43-9F56-EAB557189840}" destId="{94DD7E1C-C37F-954D-9FB5-B1D464C93430}" srcOrd="0" destOrd="0" presId="urn:microsoft.com/office/officeart/2005/8/layout/process3"/>
    <dgm:cxn modelId="{18F78A8B-973E-B54F-B41A-ADB4F434D65A}" type="presOf" srcId="{F90D10A2-38AC-1041-AA16-DAE3B34DB680}" destId="{E8BEC919-0616-A343-945A-217A597565AE}" srcOrd="0" destOrd="0" presId="urn:microsoft.com/office/officeart/2005/8/layout/process3"/>
    <dgm:cxn modelId="{497EB493-4BEB-4C45-B8E7-7DFBE2743A35}" type="presOf" srcId="{5B1B019B-E464-274A-8DE6-462B263C3A1B}" destId="{494C5E03-6652-D045-8C81-1CA1E6CEBBF2}" srcOrd="0" destOrd="2" presId="urn:microsoft.com/office/officeart/2005/8/layout/process3"/>
    <dgm:cxn modelId="{B824AFAD-1585-CB41-A7D5-B28429C422AF}" type="presOf" srcId="{1193C7E4-A734-DA47-82E9-7B3C6595C729}" destId="{A606D513-6ACB-EB46-B8BF-7784027C82FC}" srcOrd="0" destOrd="1" presId="urn:microsoft.com/office/officeart/2005/8/layout/process3"/>
    <dgm:cxn modelId="{423BFEBF-3FC1-4340-A3A0-E9BECFB02BC2}" type="presOf" srcId="{31A5DA00-89C8-7547-8890-CC8ED2D2D49A}" destId="{A606D513-6ACB-EB46-B8BF-7784027C82FC}" srcOrd="0" destOrd="2" presId="urn:microsoft.com/office/officeart/2005/8/layout/process3"/>
    <dgm:cxn modelId="{2C9161C1-8240-CA4B-B75A-958C9D303B66}" srcId="{E234D53C-D235-B74D-8105-8D82DF54FEA3}" destId="{37E1E8F5-CD5D-2C4C-9AD3-9C8125669155}" srcOrd="1" destOrd="0" parTransId="{7E59892E-1D0C-0A4E-A714-CBA35390DC37}" sibTransId="{1379A491-3D77-664E-BC3F-60EF6867C190}"/>
    <dgm:cxn modelId="{4B0648C2-AC3D-784A-9A8A-D97E9FE6D658}" srcId="{6F9E38A0-0EEB-0542-B5EC-DBC3C677A4E0}" destId="{186D412D-F610-0543-B913-A709A7C66161}" srcOrd="2" destOrd="0" parTransId="{CC18EE28-F025-D34F-86AD-9CC263D5FD22}" sibTransId="{F90D10A2-38AC-1041-AA16-DAE3B34DB680}"/>
    <dgm:cxn modelId="{F86EE2CB-CCCA-C94E-891E-A5F1BE201C57}" type="presOf" srcId="{C0F2ECF0-333E-1B45-9AA8-1F43FCDBA5FD}" destId="{268482B9-9A82-F24C-99B1-D96D34ED1C3D}" srcOrd="1" destOrd="0" presId="urn:microsoft.com/office/officeart/2005/8/layout/process3"/>
    <dgm:cxn modelId="{C08F79D3-CB8C-C740-90BF-8E79D0864E4B}" srcId="{6F9E38A0-0EEB-0542-B5EC-DBC3C677A4E0}" destId="{FD2230C6-43C1-E441-A536-3E97720BBF60}" srcOrd="3" destOrd="0" parTransId="{B18AC289-FB13-1843-8602-ED53651C5F14}" sibTransId="{49E8A5E2-5F37-B74E-9F2F-EC137DC0087E}"/>
    <dgm:cxn modelId="{A9E165D5-A700-A941-BF39-AB5FF7503F74}" srcId="{6F9E38A0-0EEB-0542-B5EC-DBC3C677A4E0}" destId="{E234D53C-D235-B74D-8105-8D82DF54FEA3}" srcOrd="1" destOrd="0" parTransId="{6EF5978B-82F1-8B45-B61F-8B0468856D12}" sibTransId="{C0F2ECF0-333E-1B45-9AA8-1F43FCDBA5FD}"/>
    <dgm:cxn modelId="{92706EDC-9491-D244-84AC-5D74E783C2F8}" type="presOf" srcId="{F2C2BC26-532D-044A-93EE-4A5CAEE95727}" destId="{94DD7E1C-C37F-954D-9FB5-B1D464C93430}" srcOrd="0" destOrd="1" presId="urn:microsoft.com/office/officeart/2005/8/layout/process3"/>
    <dgm:cxn modelId="{1AEA96DC-5449-4F49-AD83-7E8BDFF5D884}" type="presOf" srcId="{E5A4317B-2FAF-624D-B578-4920027A95E0}" destId="{6B4C5E88-4851-5B49-94C7-E42BDD3168A7}" srcOrd="0" destOrd="0" presId="urn:microsoft.com/office/officeart/2005/8/layout/process3"/>
    <dgm:cxn modelId="{51D230DE-1501-AD44-B6EA-40E632EF6ABE}" srcId="{186D412D-F610-0543-B913-A709A7C66161}" destId="{7796F8AB-3A05-FA4D-8CBD-9CD85AD599B5}" srcOrd="1" destOrd="0" parTransId="{71F8E9A2-3CDA-694F-A97B-E7695FD0F01C}" sibTransId="{FD4C30E0-D652-A344-8FBD-2B24DA73BC2D}"/>
    <dgm:cxn modelId="{A90F4AE0-DCD9-504D-B93A-118371B63EED}" srcId="{FD2230C6-43C1-E441-A536-3E97720BBF60}" destId="{E59F6A24-3F6C-BA43-9F56-EAB557189840}" srcOrd="0" destOrd="0" parTransId="{48759D9A-4E5A-CB46-8590-C5EF089B7AD2}" sibTransId="{65E89992-D7FC-B341-B300-BF5C69E1D9CD}"/>
    <dgm:cxn modelId="{942D0FE1-D5F4-7848-8BFC-22E043531D20}" srcId="{FD2230C6-43C1-E441-A536-3E97720BBF60}" destId="{F2C2BC26-532D-044A-93EE-4A5CAEE95727}" srcOrd="1" destOrd="0" parTransId="{3A89AB5E-C7C5-8C4B-9DDE-5481E893C9BC}" sibTransId="{0F6A110E-93A5-0346-BB52-36B379B4F2AA}"/>
    <dgm:cxn modelId="{61A4ECE3-A817-3741-A08A-5E20D564D651}" type="presOf" srcId="{E234D53C-D235-B74D-8105-8D82DF54FEA3}" destId="{9323855B-D850-594D-B6F5-463A7D406950}" srcOrd="0" destOrd="0" presId="urn:microsoft.com/office/officeart/2005/8/layout/process3"/>
    <dgm:cxn modelId="{35B1ABEA-5986-7944-842D-59259BF7E54D}" srcId="{B3AFB78C-C270-0A47-9715-0C22BFC13428}" destId="{31A5DA00-89C8-7547-8890-CC8ED2D2D49A}" srcOrd="2" destOrd="0" parTransId="{C3B8D91A-0F55-7946-87FE-49B89B2477B9}" sibTransId="{094E16DC-4147-3944-93C4-57A495A4CB73}"/>
    <dgm:cxn modelId="{CFC4A2EB-AD28-664F-802B-CABCFCD7FE9E}" srcId="{E234D53C-D235-B74D-8105-8D82DF54FEA3}" destId="{F1F17F64-13E7-8C41-A70F-FE0CB207B572}" srcOrd="2" destOrd="0" parTransId="{A513B5B9-3C46-C641-934B-A245CEF76D5F}" sibTransId="{DAD87800-48B3-0C4D-876E-A35E85D3FF46}"/>
    <dgm:cxn modelId="{3A1CB1ED-EA1C-9D43-8863-9C737FB45625}" srcId="{B3AFB78C-C270-0A47-9715-0C22BFC13428}" destId="{1193C7E4-A734-DA47-82E9-7B3C6595C729}" srcOrd="1" destOrd="0" parTransId="{6EED20A0-BB0E-5E41-8C8C-FEB45457C79E}" sibTransId="{A0464377-55D4-064C-B717-2AEE4ADEF660}"/>
    <dgm:cxn modelId="{9D27D1FD-C650-5C46-A26C-2BEA5328B0F5}" srcId="{6F9E38A0-0EEB-0542-B5EC-DBC3C677A4E0}" destId="{B3AFB78C-C270-0A47-9715-0C22BFC13428}" srcOrd="0" destOrd="0" parTransId="{09FF6101-2A04-EA40-8900-33A56052A547}" sibTransId="{FD0BA561-4AF3-7C41-8749-EF1276B803D4}"/>
    <dgm:cxn modelId="{94D651F0-91E4-3D41-B029-8AAC75FC78E6}" type="presParOf" srcId="{FAC15C20-678F-6F47-B227-DC124AFA4156}" destId="{15A76FF3-861A-BE4F-81DA-7450574C134F}" srcOrd="0" destOrd="0" presId="urn:microsoft.com/office/officeart/2005/8/layout/process3"/>
    <dgm:cxn modelId="{6FA82525-4B22-4440-B470-17E98776F9C0}" type="presParOf" srcId="{15A76FF3-861A-BE4F-81DA-7450574C134F}" destId="{39287CD8-5DF5-F948-B85E-6E93FB8F953E}" srcOrd="0" destOrd="0" presId="urn:microsoft.com/office/officeart/2005/8/layout/process3"/>
    <dgm:cxn modelId="{267A1A5C-387B-1C4B-AA06-692911A98846}" type="presParOf" srcId="{15A76FF3-861A-BE4F-81DA-7450574C134F}" destId="{4A1E17E6-9915-B74A-9EA6-6168BF1905E8}" srcOrd="1" destOrd="0" presId="urn:microsoft.com/office/officeart/2005/8/layout/process3"/>
    <dgm:cxn modelId="{9281F054-7B91-EF45-9ABA-888107306003}" type="presParOf" srcId="{15A76FF3-861A-BE4F-81DA-7450574C134F}" destId="{A606D513-6ACB-EB46-B8BF-7784027C82FC}" srcOrd="2" destOrd="0" presId="urn:microsoft.com/office/officeart/2005/8/layout/process3"/>
    <dgm:cxn modelId="{3DA11E93-F40D-9745-A297-CE5AF8BE8DCD}" type="presParOf" srcId="{FAC15C20-678F-6F47-B227-DC124AFA4156}" destId="{1AED2FB7-D4F8-814E-95F2-1C0E5D5C92E7}" srcOrd="1" destOrd="0" presId="urn:microsoft.com/office/officeart/2005/8/layout/process3"/>
    <dgm:cxn modelId="{EFCF9F20-3B16-0A4A-B01F-365AE6991AAE}" type="presParOf" srcId="{1AED2FB7-D4F8-814E-95F2-1C0E5D5C92E7}" destId="{C04997D5-4ABF-8B4C-843E-A5340CFF377A}" srcOrd="0" destOrd="0" presId="urn:microsoft.com/office/officeart/2005/8/layout/process3"/>
    <dgm:cxn modelId="{0A64E5A4-4310-FB4E-B10E-33F1B9D61AB7}" type="presParOf" srcId="{FAC15C20-678F-6F47-B227-DC124AFA4156}" destId="{52D0799C-BE67-ED41-94CA-360A505A587F}" srcOrd="2" destOrd="0" presId="urn:microsoft.com/office/officeart/2005/8/layout/process3"/>
    <dgm:cxn modelId="{26AD51CA-74E5-CA44-B95E-7C764C7E6351}" type="presParOf" srcId="{52D0799C-BE67-ED41-94CA-360A505A587F}" destId="{9323855B-D850-594D-B6F5-463A7D406950}" srcOrd="0" destOrd="0" presId="urn:microsoft.com/office/officeart/2005/8/layout/process3"/>
    <dgm:cxn modelId="{90CBB660-1EEB-8041-B4CC-C53D9544B345}" type="presParOf" srcId="{52D0799C-BE67-ED41-94CA-360A505A587F}" destId="{8C43029D-1A83-2443-8F99-59148A170F93}" srcOrd="1" destOrd="0" presId="urn:microsoft.com/office/officeart/2005/8/layout/process3"/>
    <dgm:cxn modelId="{C10FC427-7F6A-3540-8478-BDE9669CDFA7}" type="presParOf" srcId="{52D0799C-BE67-ED41-94CA-360A505A587F}" destId="{6B4C5E88-4851-5B49-94C7-E42BDD3168A7}" srcOrd="2" destOrd="0" presId="urn:microsoft.com/office/officeart/2005/8/layout/process3"/>
    <dgm:cxn modelId="{B103A3B4-9632-CA4A-BDC7-25694A37EA2D}" type="presParOf" srcId="{FAC15C20-678F-6F47-B227-DC124AFA4156}" destId="{40832BC4-BE1F-D940-BBC1-87A0404BD6E7}" srcOrd="3" destOrd="0" presId="urn:microsoft.com/office/officeart/2005/8/layout/process3"/>
    <dgm:cxn modelId="{A9ECBF74-1548-5248-A580-3D0F3D957B8A}" type="presParOf" srcId="{40832BC4-BE1F-D940-BBC1-87A0404BD6E7}" destId="{268482B9-9A82-F24C-99B1-D96D34ED1C3D}" srcOrd="0" destOrd="0" presId="urn:microsoft.com/office/officeart/2005/8/layout/process3"/>
    <dgm:cxn modelId="{8C8EFC06-DE2D-1B46-A48B-BE1F61CEF536}" type="presParOf" srcId="{FAC15C20-678F-6F47-B227-DC124AFA4156}" destId="{B3B5EF98-6572-D249-8E70-915C950600A7}" srcOrd="4" destOrd="0" presId="urn:microsoft.com/office/officeart/2005/8/layout/process3"/>
    <dgm:cxn modelId="{53CAC55D-0854-1247-9544-76015DDAA8E7}" type="presParOf" srcId="{B3B5EF98-6572-D249-8E70-915C950600A7}" destId="{31D7D47B-4067-AD4A-8E74-676370FF2541}" srcOrd="0" destOrd="0" presId="urn:microsoft.com/office/officeart/2005/8/layout/process3"/>
    <dgm:cxn modelId="{E5F99AF7-1AAC-8C47-B084-C3E841AD5E3F}" type="presParOf" srcId="{B3B5EF98-6572-D249-8E70-915C950600A7}" destId="{BCE79EB7-5ADC-7E41-AF65-A7F08868A2F7}" srcOrd="1" destOrd="0" presId="urn:microsoft.com/office/officeart/2005/8/layout/process3"/>
    <dgm:cxn modelId="{66858169-B73B-5842-A04C-C425CCF5C99D}" type="presParOf" srcId="{B3B5EF98-6572-D249-8E70-915C950600A7}" destId="{494C5E03-6652-D045-8C81-1CA1E6CEBBF2}" srcOrd="2" destOrd="0" presId="urn:microsoft.com/office/officeart/2005/8/layout/process3"/>
    <dgm:cxn modelId="{7992EC05-A16F-ED46-80F0-1A7B140A2A4C}" type="presParOf" srcId="{FAC15C20-678F-6F47-B227-DC124AFA4156}" destId="{E8BEC919-0616-A343-945A-217A597565AE}" srcOrd="5" destOrd="0" presId="urn:microsoft.com/office/officeart/2005/8/layout/process3"/>
    <dgm:cxn modelId="{84A7A873-8750-FC4D-A9A4-9F3D5CFA2451}" type="presParOf" srcId="{E8BEC919-0616-A343-945A-217A597565AE}" destId="{316DE3E9-8319-7F46-8FBF-6DFF732FF32C}" srcOrd="0" destOrd="0" presId="urn:microsoft.com/office/officeart/2005/8/layout/process3"/>
    <dgm:cxn modelId="{1C67EDC2-143F-8A44-938B-072733F9324B}" type="presParOf" srcId="{FAC15C20-678F-6F47-B227-DC124AFA4156}" destId="{1936C2B2-D823-3D48-BD2E-18E60372BC5C}" srcOrd="6" destOrd="0" presId="urn:microsoft.com/office/officeart/2005/8/layout/process3"/>
    <dgm:cxn modelId="{AF2CD62D-4EA8-5749-A743-022E80F1E907}" type="presParOf" srcId="{1936C2B2-D823-3D48-BD2E-18E60372BC5C}" destId="{F072CCB3-F193-4049-BEC4-531A90A5E558}" srcOrd="0" destOrd="0" presId="urn:microsoft.com/office/officeart/2005/8/layout/process3"/>
    <dgm:cxn modelId="{3B34B11C-7E15-3644-A35D-832741516DF8}" type="presParOf" srcId="{1936C2B2-D823-3D48-BD2E-18E60372BC5C}" destId="{205D0A33-5DD7-104F-8CA7-C6B59750F074}" srcOrd="1" destOrd="0" presId="urn:microsoft.com/office/officeart/2005/8/layout/process3"/>
    <dgm:cxn modelId="{26D71DC0-59C7-9440-86D7-35FADED8E960}" type="presParOf" srcId="{1936C2B2-D823-3D48-BD2E-18E60372BC5C}" destId="{94DD7E1C-C37F-954D-9FB5-B1D464C9343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E17E6-9915-B74A-9EA6-6168BF1905E8}">
      <dsp:nvSpPr>
        <dsp:cNvPr id="0" name=""/>
        <dsp:cNvSpPr/>
      </dsp:nvSpPr>
      <dsp:spPr>
        <a:xfrm>
          <a:off x="1550" y="640086"/>
          <a:ext cx="1947916" cy="69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Poznanie treści</a:t>
          </a:r>
        </a:p>
      </dsp:txBody>
      <dsp:txXfrm>
        <a:off x="1550" y="640086"/>
        <a:ext cx="1947916" cy="460800"/>
      </dsp:txXfrm>
    </dsp:sp>
    <dsp:sp modelId="{A606D513-6ACB-EB46-B8BF-7784027C82FC}">
      <dsp:nvSpPr>
        <dsp:cNvPr id="0" name=""/>
        <dsp:cNvSpPr/>
      </dsp:nvSpPr>
      <dsp:spPr>
        <a:xfrm>
          <a:off x="400521" y="1100886"/>
          <a:ext cx="1947916" cy="1328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Czytanie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Słuchanie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Przeczytanie</a:t>
          </a:r>
        </a:p>
      </dsp:txBody>
      <dsp:txXfrm>
        <a:off x="439429" y="1139794"/>
        <a:ext cx="1870100" cy="1250584"/>
      </dsp:txXfrm>
    </dsp:sp>
    <dsp:sp modelId="{1AED2FB7-D4F8-814E-95F2-1C0E5D5C92E7}">
      <dsp:nvSpPr>
        <dsp:cNvPr id="0" name=""/>
        <dsp:cNvSpPr/>
      </dsp:nvSpPr>
      <dsp:spPr>
        <a:xfrm>
          <a:off x="2244764" y="627999"/>
          <a:ext cx="626029" cy="4849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300" kern="1200"/>
        </a:p>
      </dsp:txBody>
      <dsp:txXfrm>
        <a:off x="2244764" y="724994"/>
        <a:ext cx="480537" cy="290984"/>
      </dsp:txXfrm>
    </dsp:sp>
    <dsp:sp modelId="{8C43029D-1A83-2443-8F99-59148A170F93}">
      <dsp:nvSpPr>
        <dsp:cNvPr id="0" name=""/>
        <dsp:cNvSpPr/>
      </dsp:nvSpPr>
      <dsp:spPr>
        <a:xfrm>
          <a:off x="3130655" y="640086"/>
          <a:ext cx="1947916" cy="69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Analiza treści</a:t>
          </a:r>
        </a:p>
      </dsp:txBody>
      <dsp:txXfrm>
        <a:off x="3130655" y="640086"/>
        <a:ext cx="1947916" cy="460800"/>
      </dsp:txXfrm>
    </dsp:sp>
    <dsp:sp modelId="{6B4C5E88-4851-5B49-94C7-E42BDD3168A7}">
      <dsp:nvSpPr>
        <dsp:cNvPr id="0" name=""/>
        <dsp:cNvSpPr/>
      </dsp:nvSpPr>
      <dsp:spPr>
        <a:xfrm>
          <a:off x="3529626" y="1100886"/>
          <a:ext cx="1947916" cy="1328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Pierwszy podział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Drugi podział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Uporządkowanie</a:t>
          </a:r>
        </a:p>
      </dsp:txBody>
      <dsp:txXfrm>
        <a:off x="3568534" y="1139794"/>
        <a:ext cx="1870100" cy="1250584"/>
      </dsp:txXfrm>
    </dsp:sp>
    <dsp:sp modelId="{40832BC4-BE1F-D940-BBC1-87A0404BD6E7}">
      <dsp:nvSpPr>
        <dsp:cNvPr id="0" name=""/>
        <dsp:cNvSpPr/>
      </dsp:nvSpPr>
      <dsp:spPr>
        <a:xfrm>
          <a:off x="5373869" y="627999"/>
          <a:ext cx="626029" cy="4849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300" kern="1200"/>
        </a:p>
      </dsp:txBody>
      <dsp:txXfrm>
        <a:off x="5373869" y="724994"/>
        <a:ext cx="480537" cy="290984"/>
      </dsp:txXfrm>
    </dsp:sp>
    <dsp:sp modelId="{BCE79EB7-5ADC-7E41-AF65-A7F08868A2F7}">
      <dsp:nvSpPr>
        <dsp:cNvPr id="0" name=""/>
        <dsp:cNvSpPr/>
      </dsp:nvSpPr>
      <dsp:spPr>
        <a:xfrm>
          <a:off x="6259760" y="640086"/>
          <a:ext cx="1947916" cy="69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Synteza myśli</a:t>
          </a:r>
        </a:p>
      </dsp:txBody>
      <dsp:txXfrm>
        <a:off x="6259760" y="640086"/>
        <a:ext cx="1947916" cy="460800"/>
      </dsp:txXfrm>
    </dsp:sp>
    <dsp:sp modelId="{494C5E03-6652-D045-8C81-1CA1E6CEBBF2}">
      <dsp:nvSpPr>
        <dsp:cNvPr id="0" name=""/>
        <dsp:cNvSpPr/>
      </dsp:nvSpPr>
      <dsp:spPr>
        <a:xfrm>
          <a:off x="6658731" y="1100886"/>
          <a:ext cx="1947916" cy="1328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Akapity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Sekcje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Rozdziały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Części</a:t>
          </a:r>
        </a:p>
      </dsp:txBody>
      <dsp:txXfrm>
        <a:off x="6697639" y="1139794"/>
        <a:ext cx="1870100" cy="1250584"/>
      </dsp:txXfrm>
    </dsp:sp>
    <dsp:sp modelId="{E8BEC919-0616-A343-945A-217A597565AE}">
      <dsp:nvSpPr>
        <dsp:cNvPr id="0" name=""/>
        <dsp:cNvSpPr/>
      </dsp:nvSpPr>
      <dsp:spPr>
        <a:xfrm>
          <a:off x="8502974" y="627999"/>
          <a:ext cx="626029" cy="4849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300" kern="1200"/>
        </a:p>
      </dsp:txBody>
      <dsp:txXfrm>
        <a:off x="8502974" y="724994"/>
        <a:ext cx="480537" cy="290984"/>
      </dsp:txXfrm>
    </dsp:sp>
    <dsp:sp modelId="{205D0A33-5DD7-104F-8CA7-C6B59750F074}">
      <dsp:nvSpPr>
        <dsp:cNvPr id="0" name=""/>
        <dsp:cNvSpPr/>
      </dsp:nvSpPr>
      <dsp:spPr>
        <a:xfrm>
          <a:off x="9388866" y="640086"/>
          <a:ext cx="1947916" cy="691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Wnioski</a:t>
          </a:r>
        </a:p>
      </dsp:txBody>
      <dsp:txXfrm>
        <a:off x="9388866" y="640086"/>
        <a:ext cx="1947916" cy="460800"/>
      </dsp:txXfrm>
    </dsp:sp>
    <dsp:sp modelId="{94DD7E1C-C37F-954D-9FB5-B1D464C93430}">
      <dsp:nvSpPr>
        <dsp:cNvPr id="0" name=""/>
        <dsp:cNvSpPr/>
      </dsp:nvSpPr>
      <dsp:spPr>
        <a:xfrm>
          <a:off x="9787837" y="1100886"/>
          <a:ext cx="1947916" cy="1328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Struktura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Kluczowe myśli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Zachęty</a:t>
          </a:r>
        </a:p>
      </dsp:txBody>
      <dsp:txXfrm>
        <a:off x="9826745" y="1139794"/>
        <a:ext cx="1870100" cy="1250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6A34-B01B-D241-B3B4-94B1B7A79278}" type="datetimeFigureOut">
              <a:rPr lang="pl-PL" smtClean="0"/>
              <a:t>7.11.2022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4DD93-98D4-7B4B-B8A0-F7A2456B56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17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2412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0132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6317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0681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6091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6361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0825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0643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4736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3934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218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3129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6906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49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8506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7349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901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900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2003 Afera Rywina</a:t>
            </a:r>
          </a:p>
          <a:p>
            <a:r>
              <a:rPr lang="pl-PL" dirty="0"/>
              <a:t>2004 zaczynam myśleć – Zabawa w Słowa</a:t>
            </a:r>
          </a:p>
          <a:p>
            <a:r>
              <a:rPr lang="pl-PL" dirty="0"/>
              <a:t>2010 Pierwsze podejście do Listu do Rzymian</a:t>
            </a:r>
          </a:p>
          <a:p>
            <a:r>
              <a:rPr lang="pl-PL" dirty="0"/>
              <a:t>2012 Pierwsza próba wdrożenia </a:t>
            </a:r>
            <a:r>
              <a:rPr lang="pl-PL" dirty="0" err="1"/>
              <a:t>Rz</a:t>
            </a:r>
            <a:r>
              <a:rPr lang="pl-PL" dirty="0"/>
              <a:t> 12:1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2015 Zawodowa próba wdrożenia </a:t>
            </a:r>
            <a:r>
              <a:rPr lang="pl-PL" dirty="0" err="1"/>
              <a:t>Rz</a:t>
            </a:r>
            <a:r>
              <a:rPr lang="pl-PL" dirty="0"/>
              <a:t> 12:1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2019 …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7890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0204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3895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685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727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333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3872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5CFB7-2CE1-A54D-B4A0-F372453F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C2A4D11-F54B-7B44-9428-316EFC298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933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7.11.2022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2759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69407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7.11.2022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45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26178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łota myśl duż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676405" y="424170"/>
            <a:ext cx="10081241" cy="607683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99533"/>
            <a:ext cx="10021866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30876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łota myśl ma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1866380" y="1077240"/>
            <a:ext cx="7738873" cy="44968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1531" y="1370015"/>
            <a:ext cx="7015620" cy="39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53038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łota myśl niebie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7" name="Chmurka 6"/>
          <p:cNvSpPr/>
          <p:nvPr userDrawn="1"/>
        </p:nvSpPr>
        <p:spPr>
          <a:xfrm>
            <a:off x="1147480" y="950262"/>
            <a:ext cx="9610166" cy="58449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800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24974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249743" cy="315837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249743" cy="23915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4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38037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380373" cy="31583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>
              <a:buNone/>
              <a:defRPr lang="pl-PL" sz="2400" i="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</a:pPr>
            <a:r>
              <a:rPr lang="pl-PL" dirty="0"/>
              <a:t>Kliknij</a:t>
            </a:r>
            <a:r>
              <a:rPr lang="pl-PL"/>
              <a:t>, aby </a:t>
            </a:r>
            <a:r>
              <a:rPr lang="pl-PL" dirty="0"/>
              <a:t>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380373" cy="23915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452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8F632E-6CA6-754B-A984-07E159F50A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dirty="0"/>
              <a:t>Notatki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7A22D59-12DB-B044-B444-017B87D68B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1772816"/>
            <a:ext cx="10873208" cy="4824536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Luty 2021 - poprawki</a:t>
            </a:r>
          </a:p>
          <a:p>
            <a:pPr lvl="1"/>
            <a:r>
              <a:rPr lang="pl-PL" dirty="0"/>
              <a:t>Zmieniam </a:t>
            </a:r>
            <a:r>
              <a:rPr lang="pl-PL" dirty="0" err="1"/>
              <a:t>font</a:t>
            </a:r>
            <a:r>
              <a:rPr lang="pl-PL" dirty="0"/>
              <a:t> w tytułach slajdów z definicjami na Calibri podstawowy</a:t>
            </a:r>
          </a:p>
        </p:txBody>
      </p:sp>
    </p:spTree>
    <p:extLst>
      <p:ext uri="{BB962C8B-B14F-4D97-AF65-F5344CB8AC3E}">
        <p14:creationId xmlns:p14="http://schemas.microsoft.com/office/powerpoint/2010/main" val="254219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42D60A-8645-2F4B-A5C3-7DC644C7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EB2252-DAA7-0F4E-8CFC-BE6A59EAEDD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330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pl-PL" sz="2400"/>
            </a:lvl1pPr>
            <a:lvl2pPr>
              <a:defRPr lang="pl-PL" sz="2400"/>
            </a:lvl2pPr>
            <a:lvl3pPr>
              <a:defRPr lang="pl-PL" sz="2400"/>
            </a:lvl3pPr>
            <a:lvl4pPr>
              <a:defRPr lang="pl-PL" sz="2400"/>
            </a:lvl4pPr>
            <a:lvl5pPr>
              <a:defRPr lang="pl-PL"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68984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inicja i dyskus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2B1EBCF-2C88-5843-9C8C-DB76CC028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350" y="185738"/>
            <a:ext cx="13589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g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8F68A1B-9B98-0C43-8998-0F724D2BE9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12055">
            <a:off x="9662832" y="336446"/>
            <a:ext cx="2395568" cy="90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9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inicja - Wi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rgbClr val="E7E7E7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CD6AA9-EDB3-E84A-9711-62C64D5F8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1680" y="101905"/>
            <a:ext cx="1134791" cy="13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2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cja - FIKI i W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2120107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marL="228600" lvl="0" indent="-228600"/>
            <a:r>
              <a:rPr lang="pl-PL" dirty="0"/>
              <a:t>Kliknij, aby edytować style wzorca tekstu</a:t>
            </a:r>
          </a:p>
          <a:p>
            <a:pPr marL="685800" lvl="1" indent="-228600"/>
            <a:r>
              <a:rPr lang="pl-PL" dirty="0"/>
              <a:t>Drugi poziom</a:t>
            </a:r>
          </a:p>
          <a:p>
            <a:pPr marL="1143000" lvl="2" indent="-228600"/>
            <a:r>
              <a:rPr lang="pl-PL" dirty="0"/>
              <a:t>Trzeci poziom</a:t>
            </a:r>
          </a:p>
          <a:p>
            <a:pPr marL="1600200" lvl="3" indent="-228600"/>
            <a:r>
              <a:rPr lang="pl-PL" dirty="0"/>
              <a:t>Czwarty poziom</a:t>
            </a:r>
          </a:p>
          <a:p>
            <a:pPr marL="2057400" lvl="4" indent="-228600"/>
            <a:r>
              <a:rPr lang="pl-PL" dirty="0"/>
              <a:t>Piąty poziom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3881120"/>
            <a:ext cx="10515600" cy="2295843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9201848-1D2D-2441-BA26-2D09933E4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44170">
            <a:off x="10347674" y="333993"/>
            <a:ext cx="1657926" cy="88795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719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B6527D-7315-0344-97B2-E408300D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4666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cja, schemat,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5053262"/>
            <a:ext cx="10515600" cy="1427831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lIns="360000" rIns="36000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1441259"/>
            <a:ext cx="6172200" cy="3161531"/>
          </a:xfrm>
          <a:ln>
            <a:noFill/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4C7F85-6E5C-2344-98A3-2C351DB54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350" y="185738"/>
            <a:ext cx="1358900" cy="863600"/>
          </a:xfrm>
          <a:prstGeom prst="rect">
            <a:avLst/>
          </a:prstGeom>
        </p:spPr>
      </p:pic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E03CB673-A9F3-F444-AB44-AD276C900F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267074" y="1441259"/>
            <a:ext cx="4086726" cy="3161531"/>
          </a:xfrm>
          <a:ln>
            <a:noFill/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0236353-EEC9-6E41-855F-A5634D69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6747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50304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8B8AE52-9383-EE45-A132-38552EC4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BD00E2-1ED8-EB40-A208-DD6E732AE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845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66" r:id="rId3"/>
    <p:sldLayoutId id="2147483668" r:id="rId4"/>
    <p:sldLayoutId id="2147483692" r:id="rId5"/>
    <p:sldLayoutId id="2147483688" r:id="rId6"/>
    <p:sldLayoutId id="2147483689" r:id="rId7"/>
    <p:sldLayoutId id="2147483654" r:id="rId8"/>
    <p:sldLayoutId id="2147483661" r:id="rId9"/>
    <p:sldLayoutId id="2147483683" r:id="rId10"/>
    <p:sldLayoutId id="2147483684" r:id="rId11"/>
    <p:sldLayoutId id="2147483686" r:id="rId12"/>
    <p:sldLayoutId id="2147483687" r:id="rId13"/>
    <p:sldLayoutId id="2147483681" r:id="rId14"/>
    <p:sldLayoutId id="2147483682" r:id="rId15"/>
    <p:sldLayoutId id="2147483685" r:id="rId16"/>
    <p:sldLayoutId id="2147483679" r:id="rId17"/>
    <p:sldLayoutId id="2147483680" r:id="rId18"/>
    <p:sldLayoutId id="214748369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7AB9C0-A773-1B43-AB00-18C5ECAF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4664"/>
            <a:ext cx="10515600" cy="2852737"/>
          </a:xfrm>
        </p:spPr>
        <p:txBody>
          <a:bodyPr anchor="ctr"/>
          <a:lstStyle/>
          <a:p>
            <a:pPr algn="ctr"/>
            <a:r>
              <a:rPr lang="pl-PL" dirty="0"/>
              <a:t>Moja metoda studiowania </a:t>
            </a:r>
            <a:br>
              <a:rPr lang="pl-PL" dirty="0"/>
            </a:br>
            <a:r>
              <a:rPr lang="pl-PL" dirty="0"/>
              <a:t>Listu do Rzymian.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598CD08-3A02-6644-A511-9E1AADA59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21511"/>
            <a:ext cx="10515600" cy="1647849"/>
          </a:xfrm>
        </p:spPr>
        <p:txBody>
          <a:bodyPr anchor="b">
            <a:normAutofit/>
          </a:bodyPr>
          <a:lstStyle/>
          <a:p>
            <a:pPr algn="r"/>
            <a:r>
              <a:rPr lang="pl-PL" sz="1800" dirty="0"/>
              <a:t>SDP - Spotkania Dla Przedsiębiorców</a:t>
            </a:r>
            <a:br>
              <a:rPr lang="pl-PL" sz="1800" dirty="0"/>
            </a:br>
            <a:r>
              <a:rPr lang="pl-PL" sz="1800" dirty="0"/>
              <a:t>Gliwice, 7 listopada 2022 roku</a:t>
            </a:r>
          </a:p>
          <a:p>
            <a:pPr algn="r"/>
            <a:r>
              <a:rPr lang="pl-PL" sz="1800" dirty="0"/>
              <a:t>Fundacja Instytutów Biblijnych</a:t>
            </a:r>
            <a:br>
              <a:rPr lang="pl-PL" sz="1800" dirty="0"/>
            </a:br>
            <a:r>
              <a:rPr lang="pl-PL" sz="1800" dirty="0"/>
              <a:t>Wojciech Apel, +48601425019, </a:t>
            </a:r>
            <a:r>
              <a:rPr lang="pl-PL" sz="1800" dirty="0" err="1"/>
              <a:t>wojtek@pp.org.pl</a:t>
            </a:r>
            <a:endParaRPr lang="pl-PL" sz="1800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F8BE40F-8C6D-AB49-8F96-BB6B710D6BE7}"/>
              </a:ext>
            </a:extLst>
          </p:cNvPr>
          <p:cNvSpPr txBox="1">
            <a:spLocks/>
          </p:cNvSpPr>
          <p:nvPr/>
        </p:nvSpPr>
        <p:spPr>
          <a:xfrm>
            <a:off x="4799856" y="3501008"/>
            <a:ext cx="648072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l-PL" sz="3200" b="0" i="1" dirty="0"/>
              <a:t>… ale dajcie się przemieniać </a:t>
            </a:r>
            <a:br>
              <a:rPr lang="pl-PL" sz="3200" b="0" i="1" dirty="0"/>
            </a:br>
            <a:r>
              <a:rPr lang="pl-PL" sz="3200" b="0" i="1" dirty="0"/>
              <a:t>przez odnowienie waszego myślenia, abyście … </a:t>
            </a:r>
            <a:r>
              <a:rPr lang="pl-PL" sz="1600" b="0" i="1" dirty="0"/>
              <a:t> (Rz12)</a:t>
            </a:r>
            <a:endParaRPr lang="pl-PL" sz="3200" b="0" i="1" dirty="0"/>
          </a:p>
        </p:txBody>
      </p:sp>
    </p:spTree>
    <p:extLst>
      <p:ext uri="{BB962C8B-B14F-4D97-AF65-F5344CB8AC3E}">
        <p14:creationId xmlns:p14="http://schemas.microsoft.com/office/powerpoint/2010/main" val="4155492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CBA5A-B955-1D4B-8907-9AD1D712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Sposób na świadome życie</a:t>
            </a:r>
          </a:p>
        </p:txBody>
      </p:sp>
      <p:sp>
        <p:nvSpPr>
          <p:cNvPr id="9" name="Dowolny kształt 8">
            <a:extLst>
              <a:ext uri="{FF2B5EF4-FFF2-40B4-BE49-F238E27FC236}">
                <a16:creationId xmlns:a16="http://schemas.microsoft.com/office/drawing/2014/main" id="{BCDAF41D-B188-C949-B05D-C55C1B1BB0FE}"/>
              </a:ext>
            </a:extLst>
          </p:cNvPr>
          <p:cNvSpPr/>
          <p:nvPr/>
        </p:nvSpPr>
        <p:spPr>
          <a:xfrm>
            <a:off x="197110" y="3279923"/>
            <a:ext cx="2621736" cy="1166400"/>
          </a:xfrm>
          <a:custGeom>
            <a:avLst/>
            <a:gdLst>
              <a:gd name="connsiteX0" fmla="*/ 0 w 2621736"/>
              <a:gd name="connsiteY0" fmla="*/ 116640 h 1166400"/>
              <a:gd name="connsiteX1" fmla="*/ 116640 w 2621736"/>
              <a:gd name="connsiteY1" fmla="*/ 0 h 1166400"/>
              <a:gd name="connsiteX2" fmla="*/ 2505096 w 2621736"/>
              <a:gd name="connsiteY2" fmla="*/ 0 h 1166400"/>
              <a:gd name="connsiteX3" fmla="*/ 2621736 w 2621736"/>
              <a:gd name="connsiteY3" fmla="*/ 116640 h 1166400"/>
              <a:gd name="connsiteX4" fmla="*/ 2621736 w 2621736"/>
              <a:gd name="connsiteY4" fmla="*/ 1049760 h 1166400"/>
              <a:gd name="connsiteX5" fmla="*/ 2505096 w 2621736"/>
              <a:gd name="connsiteY5" fmla="*/ 1166400 h 1166400"/>
              <a:gd name="connsiteX6" fmla="*/ 116640 w 2621736"/>
              <a:gd name="connsiteY6" fmla="*/ 1166400 h 1166400"/>
              <a:gd name="connsiteX7" fmla="*/ 0 w 2621736"/>
              <a:gd name="connsiteY7" fmla="*/ 1049760 h 1166400"/>
              <a:gd name="connsiteX8" fmla="*/ 0 w 2621736"/>
              <a:gd name="connsiteY8" fmla="*/ 116640 h 116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1166400">
                <a:moveTo>
                  <a:pt x="0" y="116640"/>
                </a:moveTo>
                <a:cubicBezTo>
                  <a:pt x="0" y="52222"/>
                  <a:pt x="52222" y="0"/>
                  <a:pt x="116640" y="0"/>
                </a:cubicBezTo>
                <a:lnTo>
                  <a:pt x="2505096" y="0"/>
                </a:lnTo>
                <a:cubicBezTo>
                  <a:pt x="2569514" y="0"/>
                  <a:pt x="2621736" y="52222"/>
                  <a:pt x="2621736" y="116640"/>
                </a:cubicBezTo>
                <a:lnTo>
                  <a:pt x="2621736" y="1049760"/>
                </a:lnTo>
                <a:cubicBezTo>
                  <a:pt x="2621736" y="1114178"/>
                  <a:pt x="2569514" y="1166400"/>
                  <a:pt x="2505096" y="1166400"/>
                </a:cubicBezTo>
                <a:lnTo>
                  <a:pt x="116640" y="1166400"/>
                </a:lnTo>
                <a:cubicBezTo>
                  <a:pt x="52222" y="1166400"/>
                  <a:pt x="0" y="1114178"/>
                  <a:pt x="0" y="1049760"/>
                </a:cubicBezTo>
                <a:lnTo>
                  <a:pt x="0" y="1166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92024" rIns="192024" bIns="491670" numCol="1" spcCol="1270" anchor="t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700" kern="1200" dirty="0"/>
              <a:t>Decyzje</a:t>
            </a:r>
          </a:p>
        </p:txBody>
      </p:sp>
      <p:sp>
        <p:nvSpPr>
          <p:cNvPr id="10" name="Dowolny kształt 9">
            <a:extLst>
              <a:ext uri="{FF2B5EF4-FFF2-40B4-BE49-F238E27FC236}">
                <a16:creationId xmlns:a16="http://schemas.microsoft.com/office/drawing/2014/main" id="{1F950E12-2C29-F64C-88D4-7D7AE98D5990}"/>
              </a:ext>
            </a:extLst>
          </p:cNvPr>
          <p:cNvSpPr/>
          <p:nvPr/>
        </p:nvSpPr>
        <p:spPr>
          <a:xfrm>
            <a:off x="734092" y="4057523"/>
            <a:ext cx="2621736" cy="2013862"/>
          </a:xfrm>
          <a:custGeom>
            <a:avLst/>
            <a:gdLst>
              <a:gd name="connsiteX0" fmla="*/ 0 w 2621736"/>
              <a:gd name="connsiteY0" fmla="*/ 201386 h 2013862"/>
              <a:gd name="connsiteX1" fmla="*/ 201386 w 2621736"/>
              <a:gd name="connsiteY1" fmla="*/ 0 h 2013862"/>
              <a:gd name="connsiteX2" fmla="*/ 2420350 w 2621736"/>
              <a:gd name="connsiteY2" fmla="*/ 0 h 2013862"/>
              <a:gd name="connsiteX3" fmla="*/ 2621736 w 2621736"/>
              <a:gd name="connsiteY3" fmla="*/ 201386 h 2013862"/>
              <a:gd name="connsiteX4" fmla="*/ 2621736 w 2621736"/>
              <a:gd name="connsiteY4" fmla="*/ 1812476 h 2013862"/>
              <a:gd name="connsiteX5" fmla="*/ 2420350 w 2621736"/>
              <a:gd name="connsiteY5" fmla="*/ 2013862 h 2013862"/>
              <a:gd name="connsiteX6" fmla="*/ 201386 w 2621736"/>
              <a:gd name="connsiteY6" fmla="*/ 2013862 h 2013862"/>
              <a:gd name="connsiteX7" fmla="*/ 0 w 2621736"/>
              <a:gd name="connsiteY7" fmla="*/ 1812476 h 2013862"/>
              <a:gd name="connsiteX8" fmla="*/ 0 w 2621736"/>
              <a:gd name="connsiteY8" fmla="*/ 201386 h 201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2013862">
                <a:moveTo>
                  <a:pt x="0" y="201386"/>
                </a:moveTo>
                <a:cubicBezTo>
                  <a:pt x="0" y="90164"/>
                  <a:pt x="90164" y="0"/>
                  <a:pt x="201386" y="0"/>
                </a:cubicBezTo>
                <a:lnTo>
                  <a:pt x="2420350" y="0"/>
                </a:lnTo>
                <a:cubicBezTo>
                  <a:pt x="2531572" y="0"/>
                  <a:pt x="2621736" y="90164"/>
                  <a:pt x="2621736" y="201386"/>
                </a:cubicBezTo>
                <a:lnTo>
                  <a:pt x="2621736" y="1812476"/>
                </a:lnTo>
                <a:cubicBezTo>
                  <a:pt x="2621736" y="1923698"/>
                  <a:pt x="2531572" y="2013862"/>
                  <a:pt x="2420350" y="2013862"/>
                </a:cubicBezTo>
                <a:lnTo>
                  <a:pt x="201386" y="2013862"/>
                </a:lnTo>
                <a:cubicBezTo>
                  <a:pt x="90164" y="2013862"/>
                  <a:pt x="0" y="1923698"/>
                  <a:pt x="0" y="1812476"/>
                </a:cubicBezTo>
                <a:lnTo>
                  <a:pt x="0" y="20138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008" tIns="251008" rIns="251008" bIns="251008" numCol="1" spcCol="1270" anchor="t" anchorCtr="0">
            <a:noAutofit/>
          </a:bodyPr>
          <a:lstStyle/>
          <a:p>
            <a:pPr marL="228600" lvl="1" indent="-228600" algn="l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pl-PL" sz="2700" kern="1200" dirty="0"/>
              <a:t>będę Was zachęcał</a:t>
            </a:r>
          </a:p>
        </p:txBody>
      </p:sp>
      <p:sp>
        <p:nvSpPr>
          <p:cNvPr id="11" name="Dowolny kształt 10">
            <a:extLst>
              <a:ext uri="{FF2B5EF4-FFF2-40B4-BE49-F238E27FC236}">
                <a16:creationId xmlns:a16="http://schemas.microsoft.com/office/drawing/2014/main" id="{6052AEF9-46C0-0D4B-83E7-674631878DCF}"/>
              </a:ext>
            </a:extLst>
          </p:cNvPr>
          <p:cNvSpPr/>
          <p:nvPr/>
        </p:nvSpPr>
        <p:spPr>
          <a:xfrm>
            <a:off x="3216291" y="3342355"/>
            <a:ext cx="842584" cy="652736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200" kern="1200"/>
          </a:p>
        </p:txBody>
      </p:sp>
      <p:sp>
        <p:nvSpPr>
          <p:cNvPr id="12" name="Dowolny kształt 11">
            <a:extLst>
              <a:ext uri="{FF2B5EF4-FFF2-40B4-BE49-F238E27FC236}">
                <a16:creationId xmlns:a16="http://schemas.microsoft.com/office/drawing/2014/main" id="{719E2083-991F-464A-8B8E-3DAF67C8A563}"/>
              </a:ext>
            </a:extLst>
          </p:cNvPr>
          <p:cNvSpPr/>
          <p:nvPr/>
        </p:nvSpPr>
        <p:spPr>
          <a:xfrm>
            <a:off x="4408628" y="3279923"/>
            <a:ext cx="2621736" cy="1166400"/>
          </a:xfrm>
          <a:custGeom>
            <a:avLst/>
            <a:gdLst>
              <a:gd name="connsiteX0" fmla="*/ 0 w 2621736"/>
              <a:gd name="connsiteY0" fmla="*/ 116640 h 1166400"/>
              <a:gd name="connsiteX1" fmla="*/ 116640 w 2621736"/>
              <a:gd name="connsiteY1" fmla="*/ 0 h 1166400"/>
              <a:gd name="connsiteX2" fmla="*/ 2505096 w 2621736"/>
              <a:gd name="connsiteY2" fmla="*/ 0 h 1166400"/>
              <a:gd name="connsiteX3" fmla="*/ 2621736 w 2621736"/>
              <a:gd name="connsiteY3" fmla="*/ 116640 h 1166400"/>
              <a:gd name="connsiteX4" fmla="*/ 2621736 w 2621736"/>
              <a:gd name="connsiteY4" fmla="*/ 1049760 h 1166400"/>
              <a:gd name="connsiteX5" fmla="*/ 2505096 w 2621736"/>
              <a:gd name="connsiteY5" fmla="*/ 1166400 h 1166400"/>
              <a:gd name="connsiteX6" fmla="*/ 116640 w 2621736"/>
              <a:gd name="connsiteY6" fmla="*/ 1166400 h 1166400"/>
              <a:gd name="connsiteX7" fmla="*/ 0 w 2621736"/>
              <a:gd name="connsiteY7" fmla="*/ 1049760 h 1166400"/>
              <a:gd name="connsiteX8" fmla="*/ 0 w 2621736"/>
              <a:gd name="connsiteY8" fmla="*/ 116640 h 116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1166400">
                <a:moveTo>
                  <a:pt x="0" y="116640"/>
                </a:moveTo>
                <a:cubicBezTo>
                  <a:pt x="0" y="52222"/>
                  <a:pt x="52222" y="0"/>
                  <a:pt x="116640" y="0"/>
                </a:cubicBezTo>
                <a:lnTo>
                  <a:pt x="2505096" y="0"/>
                </a:lnTo>
                <a:cubicBezTo>
                  <a:pt x="2569514" y="0"/>
                  <a:pt x="2621736" y="52222"/>
                  <a:pt x="2621736" y="116640"/>
                </a:cubicBezTo>
                <a:lnTo>
                  <a:pt x="2621736" y="1049760"/>
                </a:lnTo>
                <a:cubicBezTo>
                  <a:pt x="2621736" y="1114178"/>
                  <a:pt x="2569514" y="1166400"/>
                  <a:pt x="2505096" y="1166400"/>
                </a:cubicBezTo>
                <a:lnTo>
                  <a:pt x="116640" y="1166400"/>
                </a:lnTo>
                <a:cubicBezTo>
                  <a:pt x="52222" y="1166400"/>
                  <a:pt x="0" y="1114178"/>
                  <a:pt x="0" y="1049760"/>
                </a:cubicBezTo>
                <a:lnTo>
                  <a:pt x="0" y="1166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92024" rIns="192024" bIns="491670" numCol="1" spcCol="1270" anchor="t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700" kern="1200" dirty="0"/>
              <a:t>Praca</a:t>
            </a:r>
          </a:p>
        </p:txBody>
      </p:sp>
      <p:sp>
        <p:nvSpPr>
          <p:cNvPr id="13" name="Dowolny kształt 12">
            <a:extLst>
              <a:ext uri="{FF2B5EF4-FFF2-40B4-BE49-F238E27FC236}">
                <a16:creationId xmlns:a16="http://schemas.microsoft.com/office/drawing/2014/main" id="{B111BBCA-9ADE-CA47-ADE4-266CBAC2CFF8}"/>
              </a:ext>
            </a:extLst>
          </p:cNvPr>
          <p:cNvSpPr/>
          <p:nvPr/>
        </p:nvSpPr>
        <p:spPr>
          <a:xfrm>
            <a:off x="4945611" y="4057523"/>
            <a:ext cx="2621736" cy="2013862"/>
          </a:xfrm>
          <a:custGeom>
            <a:avLst/>
            <a:gdLst>
              <a:gd name="connsiteX0" fmla="*/ 0 w 2621736"/>
              <a:gd name="connsiteY0" fmla="*/ 201386 h 2013862"/>
              <a:gd name="connsiteX1" fmla="*/ 201386 w 2621736"/>
              <a:gd name="connsiteY1" fmla="*/ 0 h 2013862"/>
              <a:gd name="connsiteX2" fmla="*/ 2420350 w 2621736"/>
              <a:gd name="connsiteY2" fmla="*/ 0 h 2013862"/>
              <a:gd name="connsiteX3" fmla="*/ 2621736 w 2621736"/>
              <a:gd name="connsiteY3" fmla="*/ 201386 h 2013862"/>
              <a:gd name="connsiteX4" fmla="*/ 2621736 w 2621736"/>
              <a:gd name="connsiteY4" fmla="*/ 1812476 h 2013862"/>
              <a:gd name="connsiteX5" fmla="*/ 2420350 w 2621736"/>
              <a:gd name="connsiteY5" fmla="*/ 2013862 h 2013862"/>
              <a:gd name="connsiteX6" fmla="*/ 201386 w 2621736"/>
              <a:gd name="connsiteY6" fmla="*/ 2013862 h 2013862"/>
              <a:gd name="connsiteX7" fmla="*/ 0 w 2621736"/>
              <a:gd name="connsiteY7" fmla="*/ 1812476 h 2013862"/>
              <a:gd name="connsiteX8" fmla="*/ 0 w 2621736"/>
              <a:gd name="connsiteY8" fmla="*/ 201386 h 201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2013862">
                <a:moveTo>
                  <a:pt x="0" y="201386"/>
                </a:moveTo>
                <a:cubicBezTo>
                  <a:pt x="0" y="90164"/>
                  <a:pt x="90164" y="0"/>
                  <a:pt x="201386" y="0"/>
                </a:cubicBezTo>
                <a:lnTo>
                  <a:pt x="2420350" y="0"/>
                </a:lnTo>
                <a:cubicBezTo>
                  <a:pt x="2531572" y="0"/>
                  <a:pt x="2621736" y="90164"/>
                  <a:pt x="2621736" y="201386"/>
                </a:cubicBezTo>
                <a:lnTo>
                  <a:pt x="2621736" y="1812476"/>
                </a:lnTo>
                <a:cubicBezTo>
                  <a:pt x="2621736" y="1923698"/>
                  <a:pt x="2531572" y="2013862"/>
                  <a:pt x="2420350" y="2013862"/>
                </a:cubicBezTo>
                <a:lnTo>
                  <a:pt x="201386" y="2013862"/>
                </a:lnTo>
                <a:cubicBezTo>
                  <a:pt x="90164" y="2013862"/>
                  <a:pt x="0" y="1923698"/>
                  <a:pt x="0" y="1812476"/>
                </a:cubicBezTo>
                <a:lnTo>
                  <a:pt x="0" y="20138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008" tIns="251008" rIns="251008" bIns="251008" numCol="1" spcCol="1270" anchor="t" anchorCtr="0">
            <a:noAutofit/>
          </a:bodyPr>
          <a:lstStyle/>
          <a:p>
            <a:pPr marL="228600" lvl="1" indent="-228600" algn="l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pl-PL" sz="2700" kern="1200" dirty="0"/>
              <a:t>to musicie wykonać sami</a:t>
            </a:r>
          </a:p>
        </p:txBody>
      </p:sp>
      <p:sp>
        <p:nvSpPr>
          <p:cNvPr id="14" name="Dowolny kształt 13">
            <a:extLst>
              <a:ext uri="{FF2B5EF4-FFF2-40B4-BE49-F238E27FC236}">
                <a16:creationId xmlns:a16="http://schemas.microsoft.com/office/drawing/2014/main" id="{8BAFD5AB-111E-E44E-9E4D-C621C8C8B98E}"/>
              </a:ext>
            </a:extLst>
          </p:cNvPr>
          <p:cNvSpPr/>
          <p:nvPr/>
        </p:nvSpPr>
        <p:spPr>
          <a:xfrm>
            <a:off x="7427810" y="3342355"/>
            <a:ext cx="842584" cy="652736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200" kern="1200"/>
          </a:p>
        </p:txBody>
      </p:sp>
      <p:sp>
        <p:nvSpPr>
          <p:cNvPr id="15" name="Dowolny kształt 14">
            <a:extLst>
              <a:ext uri="{FF2B5EF4-FFF2-40B4-BE49-F238E27FC236}">
                <a16:creationId xmlns:a16="http://schemas.microsoft.com/office/drawing/2014/main" id="{95EA2C2B-C9EA-8E41-BA3E-BB41732C8366}"/>
              </a:ext>
            </a:extLst>
          </p:cNvPr>
          <p:cNvSpPr/>
          <p:nvPr/>
        </p:nvSpPr>
        <p:spPr>
          <a:xfrm>
            <a:off x="8620147" y="3279923"/>
            <a:ext cx="2621736" cy="1166400"/>
          </a:xfrm>
          <a:custGeom>
            <a:avLst/>
            <a:gdLst>
              <a:gd name="connsiteX0" fmla="*/ 0 w 2621736"/>
              <a:gd name="connsiteY0" fmla="*/ 116640 h 1166400"/>
              <a:gd name="connsiteX1" fmla="*/ 116640 w 2621736"/>
              <a:gd name="connsiteY1" fmla="*/ 0 h 1166400"/>
              <a:gd name="connsiteX2" fmla="*/ 2505096 w 2621736"/>
              <a:gd name="connsiteY2" fmla="*/ 0 h 1166400"/>
              <a:gd name="connsiteX3" fmla="*/ 2621736 w 2621736"/>
              <a:gd name="connsiteY3" fmla="*/ 116640 h 1166400"/>
              <a:gd name="connsiteX4" fmla="*/ 2621736 w 2621736"/>
              <a:gd name="connsiteY4" fmla="*/ 1049760 h 1166400"/>
              <a:gd name="connsiteX5" fmla="*/ 2505096 w 2621736"/>
              <a:gd name="connsiteY5" fmla="*/ 1166400 h 1166400"/>
              <a:gd name="connsiteX6" fmla="*/ 116640 w 2621736"/>
              <a:gd name="connsiteY6" fmla="*/ 1166400 h 1166400"/>
              <a:gd name="connsiteX7" fmla="*/ 0 w 2621736"/>
              <a:gd name="connsiteY7" fmla="*/ 1049760 h 1166400"/>
              <a:gd name="connsiteX8" fmla="*/ 0 w 2621736"/>
              <a:gd name="connsiteY8" fmla="*/ 116640 h 116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1166400">
                <a:moveTo>
                  <a:pt x="0" y="116640"/>
                </a:moveTo>
                <a:cubicBezTo>
                  <a:pt x="0" y="52222"/>
                  <a:pt x="52222" y="0"/>
                  <a:pt x="116640" y="0"/>
                </a:cubicBezTo>
                <a:lnTo>
                  <a:pt x="2505096" y="0"/>
                </a:lnTo>
                <a:cubicBezTo>
                  <a:pt x="2569514" y="0"/>
                  <a:pt x="2621736" y="52222"/>
                  <a:pt x="2621736" y="116640"/>
                </a:cubicBezTo>
                <a:lnTo>
                  <a:pt x="2621736" y="1049760"/>
                </a:lnTo>
                <a:cubicBezTo>
                  <a:pt x="2621736" y="1114178"/>
                  <a:pt x="2569514" y="1166400"/>
                  <a:pt x="2505096" y="1166400"/>
                </a:cubicBezTo>
                <a:lnTo>
                  <a:pt x="116640" y="1166400"/>
                </a:lnTo>
                <a:cubicBezTo>
                  <a:pt x="52222" y="1166400"/>
                  <a:pt x="0" y="1114178"/>
                  <a:pt x="0" y="1049760"/>
                </a:cubicBezTo>
                <a:lnTo>
                  <a:pt x="0" y="1166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92024" rIns="192024" bIns="491670" numCol="1" spcCol="1270" anchor="t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700" kern="1200" dirty="0"/>
              <a:t>Wnioski</a:t>
            </a:r>
          </a:p>
        </p:txBody>
      </p:sp>
      <p:sp>
        <p:nvSpPr>
          <p:cNvPr id="16" name="Dowolny kształt 15">
            <a:extLst>
              <a:ext uri="{FF2B5EF4-FFF2-40B4-BE49-F238E27FC236}">
                <a16:creationId xmlns:a16="http://schemas.microsoft.com/office/drawing/2014/main" id="{735D2080-D32D-7641-9EBD-3B83374B7EED}"/>
              </a:ext>
            </a:extLst>
          </p:cNvPr>
          <p:cNvSpPr/>
          <p:nvPr/>
        </p:nvSpPr>
        <p:spPr>
          <a:xfrm>
            <a:off x="9157129" y="4057523"/>
            <a:ext cx="2621736" cy="2013862"/>
          </a:xfrm>
          <a:custGeom>
            <a:avLst/>
            <a:gdLst>
              <a:gd name="connsiteX0" fmla="*/ 0 w 2621736"/>
              <a:gd name="connsiteY0" fmla="*/ 201386 h 2013862"/>
              <a:gd name="connsiteX1" fmla="*/ 201386 w 2621736"/>
              <a:gd name="connsiteY1" fmla="*/ 0 h 2013862"/>
              <a:gd name="connsiteX2" fmla="*/ 2420350 w 2621736"/>
              <a:gd name="connsiteY2" fmla="*/ 0 h 2013862"/>
              <a:gd name="connsiteX3" fmla="*/ 2621736 w 2621736"/>
              <a:gd name="connsiteY3" fmla="*/ 201386 h 2013862"/>
              <a:gd name="connsiteX4" fmla="*/ 2621736 w 2621736"/>
              <a:gd name="connsiteY4" fmla="*/ 1812476 h 2013862"/>
              <a:gd name="connsiteX5" fmla="*/ 2420350 w 2621736"/>
              <a:gd name="connsiteY5" fmla="*/ 2013862 h 2013862"/>
              <a:gd name="connsiteX6" fmla="*/ 201386 w 2621736"/>
              <a:gd name="connsiteY6" fmla="*/ 2013862 h 2013862"/>
              <a:gd name="connsiteX7" fmla="*/ 0 w 2621736"/>
              <a:gd name="connsiteY7" fmla="*/ 1812476 h 2013862"/>
              <a:gd name="connsiteX8" fmla="*/ 0 w 2621736"/>
              <a:gd name="connsiteY8" fmla="*/ 201386 h 201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2013862">
                <a:moveTo>
                  <a:pt x="0" y="201386"/>
                </a:moveTo>
                <a:cubicBezTo>
                  <a:pt x="0" y="90164"/>
                  <a:pt x="90164" y="0"/>
                  <a:pt x="201386" y="0"/>
                </a:cubicBezTo>
                <a:lnTo>
                  <a:pt x="2420350" y="0"/>
                </a:lnTo>
                <a:cubicBezTo>
                  <a:pt x="2531572" y="0"/>
                  <a:pt x="2621736" y="90164"/>
                  <a:pt x="2621736" y="201386"/>
                </a:cubicBezTo>
                <a:lnTo>
                  <a:pt x="2621736" y="1812476"/>
                </a:lnTo>
                <a:cubicBezTo>
                  <a:pt x="2621736" y="1923698"/>
                  <a:pt x="2531572" y="2013862"/>
                  <a:pt x="2420350" y="2013862"/>
                </a:cubicBezTo>
                <a:lnTo>
                  <a:pt x="201386" y="2013862"/>
                </a:lnTo>
                <a:cubicBezTo>
                  <a:pt x="90164" y="2013862"/>
                  <a:pt x="0" y="1923698"/>
                  <a:pt x="0" y="1812476"/>
                </a:cubicBezTo>
                <a:lnTo>
                  <a:pt x="0" y="20138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008" tIns="251008" rIns="251008" bIns="251008" numCol="1" spcCol="1270" anchor="t" anchorCtr="0">
            <a:noAutofit/>
          </a:bodyPr>
          <a:lstStyle/>
          <a:p>
            <a:pPr marL="228600" lvl="1" indent="-228600" algn="l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pl-PL" sz="2700" kern="1200" dirty="0"/>
              <a:t>to też Wasza praca ale potem Wasza własność</a:t>
            </a:r>
          </a:p>
        </p:txBody>
      </p:sp>
      <p:sp>
        <p:nvSpPr>
          <p:cNvPr id="4" name="Strzałka w lewo 3">
            <a:extLst>
              <a:ext uri="{FF2B5EF4-FFF2-40B4-BE49-F238E27FC236}">
                <a16:creationId xmlns:a16="http://schemas.microsoft.com/office/drawing/2014/main" id="{7CE40F61-75C6-9E42-B035-3D50A67528BC}"/>
              </a:ext>
            </a:extLst>
          </p:cNvPr>
          <p:cNvSpPr/>
          <p:nvPr/>
        </p:nvSpPr>
        <p:spPr>
          <a:xfrm>
            <a:off x="1780184" y="1770094"/>
            <a:ext cx="8348264" cy="748626"/>
          </a:xfrm>
          <a:prstGeom prst="left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2800"/>
          </a:p>
        </p:txBody>
      </p:sp>
      <p:sp>
        <p:nvSpPr>
          <p:cNvPr id="5" name="Dowolny kształt 4">
            <a:extLst>
              <a:ext uri="{FF2B5EF4-FFF2-40B4-BE49-F238E27FC236}">
                <a16:creationId xmlns:a16="http://schemas.microsoft.com/office/drawing/2014/main" id="{F97F61B4-0A2A-9C40-870B-292B35E15C76}"/>
              </a:ext>
            </a:extLst>
          </p:cNvPr>
          <p:cNvSpPr/>
          <p:nvPr/>
        </p:nvSpPr>
        <p:spPr>
          <a:xfrm rot="16200000">
            <a:off x="9606140" y="2537324"/>
            <a:ext cx="842584" cy="652736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800" kern="1200"/>
          </a:p>
        </p:txBody>
      </p:sp>
      <p:sp>
        <p:nvSpPr>
          <p:cNvPr id="6" name="Dowolny kształt 5">
            <a:extLst>
              <a:ext uri="{FF2B5EF4-FFF2-40B4-BE49-F238E27FC236}">
                <a16:creationId xmlns:a16="http://schemas.microsoft.com/office/drawing/2014/main" id="{9C696534-9036-AF4F-9987-59068C7B9223}"/>
              </a:ext>
            </a:extLst>
          </p:cNvPr>
          <p:cNvSpPr/>
          <p:nvPr/>
        </p:nvSpPr>
        <p:spPr>
          <a:xfrm rot="5400000">
            <a:off x="757412" y="2116032"/>
            <a:ext cx="1104776" cy="652736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800" kern="1200"/>
          </a:p>
        </p:txBody>
      </p:sp>
      <p:sp>
        <p:nvSpPr>
          <p:cNvPr id="7" name="Objaśnienie w chmurce 6">
            <a:extLst>
              <a:ext uri="{FF2B5EF4-FFF2-40B4-BE49-F238E27FC236}">
                <a16:creationId xmlns:a16="http://schemas.microsoft.com/office/drawing/2014/main" id="{0746A1FE-5592-0C4B-BC40-C05E55559A76}"/>
              </a:ext>
            </a:extLst>
          </p:cNvPr>
          <p:cNvSpPr/>
          <p:nvPr/>
        </p:nvSpPr>
        <p:spPr>
          <a:xfrm>
            <a:off x="9077052" y="1075487"/>
            <a:ext cx="2376264" cy="1561825"/>
          </a:xfrm>
          <a:prstGeom prst="cloudCallout">
            <a:avLst/>
          </a:prstGeom>
          <a:solidFill>
            <a:srgbClr val="74E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dirty="0">
                <a:solidFill>
                  <a:srgbClr val="0070C0"/>
                </a:solidFill>
              </a:rPr>
              <a:t>Umysł</a:t>
            </a:r>
          </a:p>
        </p:txBody>
      </p:sp>
    </p:spTree>
    <p:extLst>
      <p:ext uri="{BB962C8B-B14F-4D97-AF65-F5344CB8AC3E}">
        <p14:creationId xmlns:p14="http://schemas.microsoft.com/office/powerpoint/2010/main" val="285558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A5D059-B682-6143-A91F-31442C1B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Wspólne zgromadzenia nasze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9F89AA-F15E-F148-8797-4FF1FC038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I </a:t>
            </a:r>
            <a:r>
              <a:rPr lang="pl-PL" b="1" dirty="0"/>
              <a:t>przypatrujmy</a:t>
            </a:r>
            <a:r>
              <a:rPr lang="pl-PL" dirty="0"/>
              <a:t> się jedni drugim, aby </a:t>
            </a:r>
            <a:r>
              <a:rPr lang="pl-PL" b="1" dirty="0"/>
              <a:t>pobudzać</a:t>
            </a:r>
            <a:r>
              <a:rPr lang="pl-PL" dirty="0"/>
              <a:t> się do miłości i dobrych czynów, nie porzucając naszych wspólnych zgromadzeń, jak to u niektórych jest w zwyczaju, ale </a:t>
            </a:r>
            <a:r>
              <a:rPr lang="pl-PL" b="1" dirty="0"/>
              <a:t>zachęcajmy się</a:t>
            </a:r>
            <a:r>
              <a:rPr lang="pl-PL" dirty="0"/>
              <a:t> i to tym bardziej, im wyraźniej widzicie, że zbliża się ten dzień.</a:t>
            </a:r>
          </a:p>
          <a:p>
            <a:endParaRPr lang="pl-PL" dirty="0"/>
          </a:p>
          <a:p>
            <a:r>
              <a:rPr lang="pl-PL" sz="1800" dirty="0"/>
              <a:t>								(</a:t>
            </a:r>
            <a:r>
              <a:rPr lang="pl-PL" sz="1800" dirty="0" err="1"/>
              <a:t>Hbr</a:t>
            </a:r>
            <a:r>
              <a:rPr lang="pl-PL" sz="1800" dirty="0"/>
              <a:t> 10:24-25 </a:t>
            </a:r>
            <a:r>
              <a:rPr lang="pl-PL" sz="1800" dirty="0" err="1"/>
              <a:t>tpnt</a:t>
            </a:r>
            <a:r>
              <a:rPr lang="pl-PL" sz="1800" dirty="0"/>
              <a:t>)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8E86E48-557C-1F4C-840B-A9035376B33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l-PL" dirty="0"/>
              <a:t>Przypatrujmy? BWP: </a:t>
            </a:r>
            <a:r>
              <a:rPr lang="pl-PL" i="1" dirty="0"/>
              <a:t>okazujmy staranie</a:t>
            </a:r>
            <a:r>
              <a:rPr lang="pl-PL" dirty="0"/>
              <a:t>; BT: </a:t>
            </a:r>
            <a:r>
              <a:rPr lang="pl-PL" i="1" dirty="0"/>
              <a:t>troszczmy się o siebie wzajemnie; </a:t>
            </a:r>
            <a:br>
              <a:rPr lang="pl-PL" i="1" dirty="0"/>
            </a:br>
            <a:r>
              <a:rPr lang="pl-PL" dirty="0"/>
              <a:t>BW: </a:t>
            </a:r>
            <a:r>
              <a:rPr lang="pl-PL" i="1" dirty="0"/>
              <a:t>baczmy; </a:t>
            </a:r>
            <a:r>
              <a:rPr lang="pl-PL" dirty="0"/>
              <a:t>EIB: </a:t>
            </a:r>
            <a:r>
              <a:rPr lang="pl-PL" i="1" dirty="0"/>
              <a:t>myślmy o sobie;</a:t>
            </a:r>
          </a:p>
          <a:p>
            <a:r>
              <a:rPr lang="pl-PL" i="1" dirty="0"/>
              <a:t>Pobudzać? BT: zachęcać; </a:t>
            </a:r>
          </a:p>
          <a:p>
            <a:r>
              <a:rPr lang="pl-PL" dirty="0"/>
              <a:t>Nie ma tam „</a:t>
            </a:r>
            <a:r>
              <a:rPr lang="pl-PL" i="1" dirty="0"/>
              <a:t>nie opuszczajmy</a:t>
            </a:r>
            <a:r>
              <a:rPr lang="pl-PL" dirty="0"/>
              <a:t>”.</a:t>
            </a:r>
          </a:p>
        </p:txBody>
      </p:sp>
      <p:sp>
        <p:nvSpPr>
          <p:cNvPr id="8" name="Dowolny kształt 7">
            <a:extLst>
              <a:ext uri="{FF2B5EF4-FFF2-40B4-BE49-F238E27FC236}">
                <a16:creationId xmlns:a16="http://schemas.microsoft.com/office/drawing/2014/main" id="{F2ED3FBC-4A44-3843-8E28-60784D23C54B}"/>
              </a:ext>
            </a:extLst>
          </p:cNvPr>
          <p:cNvSpPr/>
          <p:nvPr/>
        </p:nvSpPr>
        <p:spPr>
          <a:xfrm rot="5400000">
            <a:off x="8570787" y="5243573"/>
            <a:ext cx="1042994" cy="807990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200" kern="1200"/>
          </a:p>
        </p:txBody>
      </p:sp>
      <p:sp>
        <p:nvSpPr>
          <p:cNvPr id="9" name="Dowolny kształt 8">
            <a:extLst>
              <a:ext uri="{FF2B5EF4-FFF2-40B4-BE49-F238E27FC236}">
                <a16:creationId xmlns:a16="http://schemas.microsoft.com/office/drawing/2014/main" id="{280C1FF2-363E-2548-A949-F43B8141A877}"/>
              </a:ext>
            </a:extLst>
          </p:cNvPr>
          <p:cNvSpPr/>
          <p:nvPr/>
        </p:nvSpPr>
        <p:spPr>
          <a:xfrm>
            <a:off x="10065353" y="5013176"/>
            <a:ext cx="1545845" cy="1197541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200" kern="1200"/>
          </a:p>
        </p:txBody>
      </p:sp>
      <p:sp>
        <p:nvSpPr>
          <p:cNvPr id="10" name="Dowolny kształt 9">
            <a:extLst>
              <a:ext uri="{FF2B5EF4-FFF2-40B4-BE49-F238E27FC236}">
                <a16:creationId xmlns:a16="http://schemas.microsoft.com/office/drawing/2014/main" id="{FE9F6ABF-BA92-B648-BA9A-51248FDF42F7}"/>
              </a:ext>
            </a:extLst>
          </p:cNvPr>
          <p:cNvSpPr/>
          <p:nvPr/>
        </p:nvSpPr>
        <p:spPr>
          <a:xfrm>
            <a:off x="9768408" y="5711648"/>
            <a:ext cx="1042996" cy="807991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2200"/>
          </a:p>
        </p:txBody>
      </p:sp>
    </p:spTree>
    <p:extLst>
      <p:ext uri="{BB962C8B-B14F-4D97-AF65-F5344CB8AC3E}">
        <p14:creationId xmlns:p14="http://schemas.microsoft.com/office/powerpoint/2010/main" val="3823296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CBA5A-B955-1D4B-8907-9AD1D712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Wspólne zgromadzenia nasze …</a:t>
            </a:r>
          </a:p>
        </p:txBody>
      </p:sp>
      <p:sp>
        <p:nvSpPr>
          <p:cNvPr id="9" name="Dowolny kształt 8">
            <a:extLst>
              <a:ext uri="{FF2B5EF4-FFF2-40B4-BE49-F238E27FC236}">
                <a16:creationId xmlns:a16="http://schemas.microsoft.com/office/drawing/2014/main" id="{BCDAF41D-B188-C949-B05D-C55C1B1BB0FE}"/>
              </a:ext>
            </a:extLst>
          </p:cNvPr>
          <p:cNvSpPr/>
          <p:nvPr/>
        </p:nvSpPr>
        <p:spPr>
          <a:xfrm>
            <a:off x="197110" y="3279923"/>
            <a:ext cx="2621736" cy="1166400"/>
          </a:xfrm>
          <a:custGeom>
            <a:avLst/>
            <a:gdLst>
              <a:gd name="connsiteX0" fmla="*/ 0 w 2621736"/>
              <a:gd name="connsiteY0" fmla="*/ 116640 h 1166400"/>
              <a:gd name="connsiteX1" fmla="*/ 116640 w 2621736"/>
              <a:gd name="connsiteY1" fmla="*/ 0 h 1166400"/>
              <a:gd name="connsiteX2" fmla="*/ 2505096 w 2621736"/>
              <a:gd name="connsiteY2" fmla="*/ 0 h 1166400"/>
              <a:gd name="connsiteX3" fmla="*/ 2621736 w 2621736"/>
              <a:gd name="connsiteY3" fmla="*/ 116640 h 1166400"/>
              <a:gd name="connsiteX4" fmla="*/ 2621736 w 2621736"/>
              <a:gd name="connsiteY4" fmla="*/ 1049760 h 1166400"/>
              <a:gd name="connsiteX5" fmla="*/ 2505096 w 2621736"/>
              <a:gd name="connsiteY5" fmla="*/ 1166400 h 1166400"/>
              <a:gd name="connsiteX6" fmla="*/ 116640 w 2621736"/>
              <a:gd name="connsiteY6" fmla="*/ 1166400 h 1166400"/>
              <a:gd name="connsiteX7" fmla="*/ 0 w 2621736"/>
              <a:gd name="connsiteY7" fmla="*/ 1049760 h 1166400"/>
              <a:gd name="connsiteX8" fmla="*/ 0 w 2621736"/>
              <a:gd name="connsiteY8" fmla="*/ 116640 h 116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1166400">
                <a:moveTo>
                  <a:pt x="0" y="116640"/>
                </a:moveTo>
                <a:cubicBezTo>
                  <a:pt x="0" y="52222"/>
                  <a:pt x="52222" y="0"/>
                  <a:pt x="116640" y="0"/>
                </a:cubicBezTo>
                <a:lnTo>
                  <a:pt x="2505096" y="0"/>
                </a:lnTo>
                <a:cubicBezTo>
                  <a:pt x="2569514" y="0"/>
                  <a:pt x="2621736" y="52222"/>
                  <a:pt x="2621736" y="116640"/>
                </a:cubicBezTo>
                <a:lnTo>
                  <a:pt x="2621736" y="1049760"/>
                </a:lnTo>
                <a:cubicBezTo>
                  <a:pt x="2621736" y="1114178"/>
                  <a:pt x="2569514" y="1166400"/>
                  <a:pt x="2505096" y="1166400"/>
                </a:cubicBezTo>
                <a:lnTo>
                  <a:pt x="116640" y="1166400"/>
                </a:lnTo>
                <a:cubicBezTo>
                  <a:pt x="52222" y="1166400"/>
                  <a:pt x="0" y="1114178"/>
                  <a:pt x="0" y="1049760"/>
                </a:cubicBezTo>
                <a:lnTo>
                  <a:pt x="0" y="1166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92024" rIns="192024" bIns="491670" numCol="1" spcCol="1270" anchor="t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700" kern="1200" dirty="0"/>
              <a:t>Decyzje</a:t>
            </a:r>
          </a:p>
        </p:txBody>
      </p:sp>
      <p:sp>
        <p:nvSpPr>
          <p:cNvPr id="10" name="Dowolny kształt 9">
            <a:extLst>
              <a:ext uri="{FF2B5EF4-FFF2-40B4-BE49-F238E27FC236}">
                <a16:creationId xmlns:a16="http://schemas.microsoft.com/office/drawing/2014/main" id="{1F950E12-2C29-F64C-88D4-7D7AE98D5990}"/>
              </a:ext>
            </a:extLst>
          </p:cNvPr>
          <p:cNvSpPr/>
          <p:nvPr/>
        </p:nvSpPr>
        <p:spPr>
          <a:xfrm>
            <a:off x="734092" y="4057523"/>
            <a:ext cx="2621736" cy="2013862"/>
          </a:xfrm>
          <a:custGeom>
            <a:avLst/>
            <a:gdLst>
              <a:gd name="connsiteX0" fmla="*/ 0 w 2621736"/>
              <a:gd name="connsiteY0" fmla="*/ 201386 h 2013862"/>
              <a:gd name="connsiteX1" fmla="*/ 201386 w 2621736"/>
              <a:gd name="connsiteY1" fmla="*/ 0 h 2013862"/>
              <a:gd name="connsiteX2" fmla="*/ 2420350 w 2621736"/>
              <a:gd name="connsiteY2" fmla="*/ 0 h 2013862"/>
              <a:gd name="connsiteX3" fmla="*/ 2621736 w 2621736"/>
              <a:gd name="connsiteY3" fmla="*/ 201386 h 2013862"/>
              <a:gd name="connsiteX4" fmla="*/ 2621736 w 2621736"/>
              <a:gd name="connsiteY4" fmla="*/ 1812476 h 2013862"/>
              <a:gd name="connsiteX5" fmla="*/ 2420350 w 2621736"/>
              <a:gd name="connsiteY5" fmla="*/ 2013862 h 2013862"/>
              <a:gd name="connsiteX6" fmla="*/ 201386 w 2621736"/>
              <a:gd name="connsiteY6" fmla="*/ 2013862 h 2013862"/>
              <a:gd name="connsiteX7" fmla="*/ 0 w 2621736"/>
              <a:gd name="connsiteY7" fmla="*/ 1812476 h 2013862"/>
              <a:gd name="connsiteX8" fmla="*/ 0 w 2621736"/>
              <a:gd name="connsiteY8" fmla="*/ 201386 h 201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2013862">
                <a:moveTo>
                  <a:pt x="0" y="201386"/>
                </a:moveTo>
                <a:cubicBezTo>
                  <a:pt x="0" y="90164"/>
                  <a:pt x="90164" y="0"/>
                  <a:pt x="201386" y="0"/>
                </a:cubicBezTo>
                <a:lnTo>
                  <a:pt x="2420350" y="0"/>
                </a:lnTo>
                <a:cubicBezTo>
                  <a:pt x="2531572" y="0"/>
                  <a:pt x="2621736" y="90164"/>
                  <a:pt x="2621736" y="201386"/>
                </a:cubicBezTo>
                <a:lnTo>
                  <a:pt x="2621736" y="1812476"/>
                </a:lnTo>
                <a:cubicBezTo>
                  <a:pt x="2621736" y="1923698"/>
                  <a:pt x="2531572" y="2013862"/>
                  <a:pt x="2420350" y="2013862"/>
                </a:cubicBezTo>
                <a:lnTo>
                  <a:pt x="201386" y="2013862"/>
                </a:lnTo>
                <a:cubicBezTo>
                  <a:pt x="90164" y="2013862"/>
                  <a:pt x="0" y="1923698"/>
                  <a:pt x="0" y="1812476"/>
                </a:cubicBezTo>
                <a:lnTo>
                  <a:pt x="0" y="20138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008" tIns="251008" rIns="251008" bIns="251008" numCol="1" spcCol="1270" anchor="t" anchorCtr="0">
            <a:noAutofit/>
          </a:bodyPr>
          <a:lstStyle/>
          <a:p>
            <a:pPr marL="228600" lvl="1" indent="-228600" algn="l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pl-PL" sz="2700" kern="1200" dirty="0"/>
              <a:t>będę Was zachęcał</a:t>
            </a:r>
          </a:p>
        </p:txBody>
      </p:sp>
      <p:sp>
        <p:nvSpPr>
          <p:cNvPr id="11" name="Dowolny kształt 10">
            <a:extLst>
              <a:ext uri="{FF2B5EF4-FFF2-40B4-BE49-F238E27FC236}">
                <a16:creationId xmlns:a16="http://schemas.microsoft.com/office/drawing/2014/main" id="{6052AEF9-46C0-0D4B-83E7-674631878DCF}"/>
              </a:ext>
            </a:extLst>
          </p:cNvPr>
          <p:cNvSpPr/>
          <p:nvPr/>
        </p:nvSpPr>
        <p:spPr>
          <a:xfrm>
            <a:off x="3216291" y="3342355"/>
            <a:ext cx="842584" cy="652736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200" kern="1200"/>
          </a:p>
        </p:txBody>
      </p:sp>
      <p:sp>
        <p:nvSpPr>
          <p:cNvPr id="12" name="Dowolny kształt 11">
            <a:extLst>
              <a:ext uri="{FF2B5EF4-FFF2-40B4-BE49-F238E27FC236}">
                <a16:creationId xmlns:a16="http://schemas.microsoft.com/office/drawing/2014/main" id="{719E2083-991F-464A-8B8E-3DAF67C8A563}"/>
              </a:ext>
            </a:extLst>
          </p:cNvPr>
          <p:cNvSpPr/>
          <p:nvPr/>
        </p:nvSpPr>
        <p:spPr>
          <a:xfrm>
            <a:off x="4408628" y="3279923"/>
            <a:ext cx="2621736" cy="1166400"/>
          </a:xfrm>
          <a:custGeom>
            <a:avLst/>
            <a:gdLst>
              <a:gd name="connsiteX0" fmla="*/ 0 w 2621736"/>
              <a:gd name="connsiteY0" fmla="*/ 116640 h 1166400"/>
              <a:gd name="connsiteX1" fmla="*/ 116640 w 2621736"/>
              <a:gd name="connsiteY1" fmla="*/ 0 h 1166400"/>
              <a:gd name="connsiteX2" fmla="*/ 2505096 w 2621736"/>
              <a:gd name="connsiteY2" fmla="*/ 0 h 1166400"/>
              <a:gd name="connsiteX3" fmla="*/ 2621736 w 2621736"/>
              <a:gd name="connsiteY3" fmla="*/ 116640 h 1166400"/>
              <a:gd name="connsiteX4" fmla="*/ 2621736 w 2621736"/>
              <a:gd name="connsiteY4" fmla="*/ 1049760 h 1166400"/>
              <a:gd name="connsiteX5" fmla="*/ 2505096 w 2621736"/>
              <a:gd name="connsiteY5" fmla="*/ 1166400 h 1166400"/>
              <a:gd name="connsiteX6" fmla="*/ 116640 w 2621736"/>
              <a:gd name="connsiteY6" fmla="*/ 1166400 h 1166400"/>
              <a:gd name="connsiteX7" fmla="*/ 0 w 2621736"/>
              <a:gd name="connsiteY7" fmla="*/ 1049760 h 1166400"/>
              <a:gd name="connsiteX8" fmla="*/ 0 w 2621736"/>
              <a:gd name="connsiteY8" fmla="*/ 116640 h 116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1166400">
                <a:moveTo>
                  <a:pt x="0" y="116640"/>
                </a:moveTo>
                <a:cubicBezTo>
                  <a:pt x="0" y="52222"/>
                  <a:pt x="52222" y="0"/>
                  <a:pt x="116640" y="0"/>
                </a:cubicBezTo>
                <a:lnTo>
                  <a:pt x="2505096" y="0"/>
                </a:lnTo>
                <a:cubicBezTo>
                  <a:pt x="2569514" y="0"/>
                  <a:pt x="2621736" y="52222"/>
                  <a:pt x="2621736" y="116640"/>
                </a:cubicBezTo>
                <a:lnTo>
                  <a:pt x="2621736" y="1049760"/>
                </a:lnTo>
                <a:cubicBezTo>
                  <a:pt x="2621736" y="1114178"/>
                  <a:pt x="2569514" y="1166400"/>
                  <a:pt x="2505096" y="1166400"/>
                </a:cubicBezTo>
                <a:lnTo>
                  <a:pt x="116640" y="1166400"/>
                </a:lnTo>
                <a:cubicBezTo>
                  <a:pt x="52222" y="1166400"/>
                  <a:pt x="0" y="1114178"/>
                  <a:pt x="0" y="1049760"/>
                </a:cubicBezTo>
                <a:lnTo>
                  <a:pt x="0" y="1166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92024" rIns="192024" bIns="491670" numCol="1" spcCol="1270" anchor="t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700" kern="1200" dirty="0"/>
              <a:t>Praca</a:t>
            </a:r>
          </a:p>
        </p:txBody>
      </p:sp>
      <p:sp>
        <p:nvSpPr>
          <p:cNvPr id="13" name="Dowolny kształt 12">
            <a:extLst>
              <a:ext uri="{FF2B5EF4-FFF2-40B4-BE49-F238E27FC236}">
                <a16:creationId xmlns:a16="http://schemas.microsoft.com/office/drawing/2014/main" id="{B111BBCA-9ADE-CA47-ADE4-266CBAC2CFF8}"/>
              </a:ext>
            </a:extLst>
          </p:cNvPr>
          <p:cNvSpPr/>
          <p:nvPr/>
        </p:nvSpPr>
        <p:spPr>
          <a:xfrm>
            <a:off x="4945611" y="4057523"/>
            <a:ext cx="2621736" cy="2013862"/>
          </a:xfrm>
          <a:custGeom>
            <a:avLst/>
            <a:gdLst>
              <a:gd name="connsiteX0" fmla="*/ 0 w 2621736"/>
              <a:gd name="connsiteY0" fmla="*/ 201386 h 2013862"/>
              <a:gd name="connsiteX1" fmla="*/ 201386 w 2621736"/>
              <a:gd name="connsiteY1" fmla="*/ 0 h 2013862"/>
              <a:gd name="connsiteX2" fmla="*/ 2420350 w 2621736"/>
              <a:gd name="connsiteY2" fmla="*/ 0 h 2013862"/>
              <a:gd name="connsiteX3" fmla="*/ 2621736 w 2621736"/>
              <a:gd name="connsiteY3" fmla="*/ 201386 h 2013862"/>
              <a:gd name="connsiteX4" fmla="*/ 2621736 w 2621736"/>
              <a:gd name="connsiteY4" fmla="*/ 1812476 h 2013862"/>
              <a:gd name="connsiteX5" fmla="*/ 2420350 w 2621736"/>
              <a:gd name="connsiteY5" fmla="*/ 2013862 h 2013862"/>
              <a:gd name="connsiteX6" fmla="*/ 201386 w 2621736"/>
              <a:gd name="connsiteY6" fmla="*/ 2013862 h 2013862"/>
              <a:gd name="connsiteX7" fmla="*/ 0 w 2621736"/>
              <a:gd name="connsiteY7" fmla="*/ 1812476 h 2013862"/>
              <a:gd name="connsiteX8" fmla="*/ 0 w 2621736"/>
              <a:gd name="connsiteY8" fmla="*/ 201386 h 201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2013862">
                <a:moveTo>
                  <a:pt x="0" y="201386"/>
                </a:moveTo>
                <a:cubicBezTo>
                  <a:pt x="0" y="90164"/>
                  <a:pt x="90164" y="0"/>
                  <a:pt x="201386" y="0"/>
                </a:cubicBezTo>
                <a:lnTo>
                  <a:pt x="2420350" y="0"/>
                </a:lnTo>
                <a:cubicBezTo>
                  <a:pt x="2531572" y="0"/>
                  <a:pt x="2621736" y="90164"/>
                  <a:pt x="2621736" y="201386"/>
                </a:cubicBezTo>
                <a:lnTo>
                  <a:pt x="2621736" y="1812476"/>
                </a:lnTo>
                <a:cubicBezTo>
                  <a:pt x="2621736" y="1923698"/>
                  <a:pt x="2531572" y="2013862"/>
                  <a:pt x="2420350" y="2013862"/>
                </a:cubicBezTo>
                <a:lnTo>
                  <a:pt x="201386" y="2013862"/>
                </a:lnTo>
                <a:cubicBezTo>
                  <a:pt x="90164" y="2013862"/>
                  <a:pt x="0" y="1923698"/>
                  <a:pt x="0" y="1812476"/>
                </a:cubicBezTo>
                <a:lnTo>
                  <a:pt x="0" y="20138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008" tIns="251008" rIns="251008" bIns="251008" numCol="1" spcCol="1270" anchor="t" anchorCtr="0">
            <a:noAutofit/>
          </a:bodyPr>
          <a:lstStyle/>
          <a:p>
            <a:pPr marL="228600" lvl="1" indent="-228600" algn="l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pl-PL" sz="2700" kern="1200" dirty="0"/>
              <a:t>to musicie wykonać sami</a:t>
            </a:r>
          </a:p>
        </p:txBody>
      </p:sp>
      <p:sp>
        <p:nvSpPr>
          <p:cNvPr id="14" name="Dowolny kształt 13">
            <a:extLst>
              <a:ext uri="{FF2B5EF4-FFF2-40B4-BE49-F238E27FC236}">
                <a16:creationId xmlns:a16="http://schemas.microsoft.com/office/drawing/2014/main" id="{8BAFD5AB-111E-E44E-9E4D-C621C8C8B98E}"/>
              </a:ext>
            </a:extLst>
          </p:cNvPr>
          <p:cNvSpPr/>
          <p:nvPr/>
        </p:nvSpPr>
        <p:spPr>
          <a:xfrm>
            <a:off x="7427810" y="3342355"/>
            <a:ext cx="842584" cy="652736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200" kern="1200"/>
          </a:p>
        </p:txBody>
      </p:sp>
      <p:sp>
        <p:nvSpPr>
          <p:cNvPr id="15" name="Dowolny kształt 14">
            <a:extLst>
              <a:ext uri="{FF2B5EF4-FFF2-40B4-BE49-F238E27FC236}">
                <a16:creationId xmlns:a16="http://schemas.microsoft.com/office/drawing/2014/main" id="{95EA2C2B-C9EA-8E41-BA3E-BB41732C8366}"/>
              </a:ext>
            </a:extLst>
          </p:cNvPr>
          <p:cNvSpPr/>
          <p:nvPr/>
        </p:nvSpPr>
        <p:spPr>
          <a:xfrm>
            <a:off x="8620147" y="3279923"/>
            <a:ext cx="2621736" cy="1166400"/>
          </a:xfrm>
          <a:custGeom>
            <a:avLst/>
            <a:gdLst>
              <a:gd name="connsiteX0" fmla="*/ 0 w 2621736"/>
              <a:gd name="connsiteY0" fmla="*/ 116640 h 1166400"/>
              <a:gd name="connsiteX1" fmla="*/ 116640 w 2621736"/>
              <a:gd name="connsiteY1" fmla="*/ 0 h 1166400"/>
              <a:gd name="connsiteX2" fmla="*/ 2505096 w 2621736"/>
              <a:gd name="connsiteY2" fmla="*/ 0 h 1166400"/>
              <a:gd name="connsiteX3" fmla="*/ 2621736 w 2621736"/>
              <a:gd name="connsiteY3" fmla="*/ 116640 h 1166400"/>
              <a:gd name="connsiteX4" fmla="*/ 2621736 w 2621736"/>
              <a:gd name="connsiteY4" fmla="*/ 1049760 h 1166400"/>
              <a:gd name="connsiteX5" fmla="*/ 2505096 w 2621736"/>
              <a:gd name="connsiteY5" fmla="*/ 1166400 h 1166400"/>
              <a:gd name="connsiteX6" fmla="*/ 116640 w 2621736"/>
              <a:gd name="connsiteY6" fmla="*/ 1166400 h 1166400"/>
              <a:gd name="connsiteX7" fmla="*/ 0 w 2621736"/>
              <a:gd name="connsiteY7" fmla="*/ 1049760 h 1166400"/>
              <a:gd name="connsiteX8" fmla="*/ 0 w 2621736"/>
              <a:gd name="connsiteY8" fmla="*/ 116640 h 116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1166400">
                <a:moveTo>
                  <a:pt x="0" y="116640"/>
                </a:moveTo>
                <a:cubicBezTo>
                  <a:pt x="0" y="52222"/>
                  <a:pt x="52222" y="0"/>
                  <a:pt x="116640" y="0"/>
                </a:cubicBezTo>
                <a:lnTo>
                  <a:pt x="2505096" y="0"/>
                </a:lnTo>
                <a:cubicBezTo>
                  <a:pt x="2569514" y="0"/>
                  <a:pt x="2621736" y="52222"/>
                  <a:pt x="2621736" y="116640"/>
                </a:cubicBezTo>
                <a:lnTo>
                  <a:pt x="2621736" y="1049760"/>
                </a:lnTo>
                <a:cubicBezTo>
                  <a:pt x="2621736" y="1114178"/>
                  <a:pt x="2569514" y="1166400"/>
                  <a:pt x="2505096" y="1166400"/>
                </a:cubicBezTo>
                <a:lnTo>
                  <a:pt x="116640" y="1166400"/>
                </a:lnTo>
                <a:cubicBezTo>
                  <a:pt x="52222" y="1166400"/>
                  <a:pt x="0" y="1114178"/>
                  <a:pt x="0" y="1049760"/>
                </a:cubicBezTo>
                <a:lnTo>
                  <a:pt x="0" y="11664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92024" rIns="192024" bIns="491670" numCol="1" spcCol="1270" anchor="t" anchorCtr="0">
            <a:noAutofit/>
          </a:bodyPr>
          <a:lstStyle/>
          <a:p>
            <a:pPr marL="0" lvl="0" indent="0" algn="l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700" kern="1200" dirty="0"/>
              <a:t>Wnioski</a:t>
            </a:r>
          </a:p>
        </p:txBody>
      </p:sp>
      <p:sp>
        <p:nvSpPr>
          <p:cNvPr id="16" name="Dowolny kształt 15">
            <a:extLst>
              <a:ext uri="{FF2B5EF4-FFF2-40B4-BE49-F238E27FC236}">
                <a16:creationId xmlns:a16="http://schemas.microsoft.com/office/drawing/2014/main" id="{735D2080-D32D-7641-9EBD-3B83374B7EED}"/>
              </a:ext>
            </a:extLst>
          </p:cNvPr>
          <p:cNvSpPr/>
          <p:nvPr/>
        </p:nvSpPr>
        <p:spPr>
          <a:xfrm>
            <a:off x="9157129" y="4057523"/>
            <a:ext cx="2621736" cy="2013862"/>
          </a:xfrm>
          <a:custGeom>
            <a:avLst/>
            <a:gdLst>
              <a:gd name="connsiteX0" fmla="*/ 0 w 2621736"/>
              <a:gd name="connsiteY0" fmla="*/ 201386 h 2013862"/>
              <a:gd name="connsiteX1" fmla="*/ 201386 w 2621736"/>
              <a:gd name="connsiteY1" fmla="*/ 0 h 2013862"/>
              <a:gd name="connsiteX2" fmla="*/ 2420350 w 2621736"/>
              <a:gd name="connsiteY2" fmla="*/ 0 h 2013862"/>
              <a:gd name="connsiteX3" fmla="*/ 2621736 w 2621736"/>
              <a:gd name="connsiteY3" fmla="*/ 201386 h 2013862"/>
              <a:gd name="connsiteX4" fmla="*/ 2621736 w 2621736"/>
              <a:gd name="connsiteY4" fmla="*/ 1812476 h 2013862"/>
              <a:gd name="connsiteX5" fmla="*/ 2420350 w 2621736"/>
              <a:gd name="connsiteY5" fmla="*/ 2013862 h 2013862"/>
              <a:gd name="connsiteX6" fmla="*/ 201386 w 2621736"/>
              <a:gd name="connsiteY6" fmla="*/ 2013862 h 2013862"/>
              <a:gd name="connsiteX7" fmla="*/ 0 w 2621736"/>
              <a:gd name="connsiteY7" fmla="*/ 1812476 h 2013862"/>
              <a:gd name="connsiteX8" fmla="*/ 0 w 2621736"/>
              <a:gd name="connsiteY8" fmla="*/ 201386 h 201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2013862">
                <a:moveTo>
                  <a:pt x="0" y="201386"/>
                </a:moveTo>
                <a:cubicBezTo>
                  <a:pt x="0" y="90164"/>
                  <a:pt x="90164" y="0"/>
                  <a:pt x="201386" y="0"/>
                </a:cubicBezTo>
                <a:lnTo>
                  <a:pt x="2420350" y="0"/>
                </a:lnTo>
                <a:cubicBezTo>
                  <a:pt x="2531572" y="0"/>
                  <a:pt x="2621736" y="90164"/>
                  <a:pt x="2621736" y="201386"/>
                </a:cubicBezTo>
                <a:lnTo>
                  <a:pt x="2621736" y="1812476"/>
                </a:lnTo>
                <a:cubicBezTo>
                  <a:pt x="2621736" y="1923698"/>
                  <a:pt x="2531572" y="2013862"/>
                  <a:pt x="2420350" y="2013862"/>
                </a:cubicBezTo>
                <a:lnTo>
                  <a:pt x="201386" y="2013862"/>
                </a:lnTo>
                <a:cubicBezTo>
                  <a:pt x="90164" y="2013862"/>
                  <a:pt x="0" y="1923698"/>
                  <a:pt x="0" y="1812476"/>
                </a:cubicBezTo>
                <a:lnTo>
                  <a:pt x="0" y="20138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008" tIns="251008" rIns="251008" bIns="251008" numCol="1" spcCol="1270" anchor="t" anchorCtr="0">
            <a:noAutofit/>
          </a:bodyPr>
          <a:lstStyle/>
          <a:p>
            <a:pPr marL="228600" lvl="1" indent="-228600" algn="l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pl-PL" sz="2700" kern="1200" dirty="0"/>
              <a:t>to też Wasza praca ale potem Wasza własność</a:t>
            </a:r>
          </a:p>
        </p:txBody>
      </p:sp>
      <p:sp>
        <p:nvSpPr>
          <p:cNvPr id="4" name="Strzałka w lewo 3">
            <a:extLst>
              <a:ext uri="{FF2B5EF4-FFF2-40B4-BE49-F238E27FC236}">
                <a16:creationId xmlns:a16="http://schemas.microsoft.com/office/drawing/2014/main" id="{7CE40F61-75C6-9E42-B035-3D50A67528BC}"/>
              </a:ext>
            </a:extLst>
          </p:cNvPr>
          <p:cNvSpPr/>
          <p:nvPr/>
        </p:nvSpPr>
        <p:spPr>
          <a:xfrm>
            <a:off x="1780184" y="1770094"/>
            <a:ext cx="8348264" cy="748626"/>
          </a:xfrm>
          <a:prstGeom prst="left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2800"/>
          </a:p>
        </p:txBody>
      </p:sp>
      <p:sp>
        <p:nvSpPr>
          <p:cNvPr id="5" name="Dowolny kształt 4">
            <a:extLst>
              <a:ext uri="{FF2B5EF4-FFF2-40B4-BE49-F238E27FC236}">
                <a16:creationId xmlns:a16="http://schemas.microsoft.com/office/drawing/2014/main" id="{F97F61B4-0A2A-9C40-870B-292B35E15C76}"/>
              </a:ext>
            </a:extLst>
          </p:cNvPr>
          <p:cNvSpPr/>
          <p:nvPr/>
        </p:nvSpPr>
        <p:spPr>
          <a:xfrm rot="16200000">
            <a:off x="9606140" y="2537324"/>
            <a:ext cx="842584" cy="652736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800" kern="1200"/>
          </a:p>
        </p:txBody>
      </p:sp>
      <p:sp>
        <p:nvSpPr>
          <p:cNvPr id="6" name="Dowolny kształt 5">
            <a:extLst>
              <a:ext uri="{FF2B5EF4-FFF2-40B4-BE49-F238E27FC236}">
                <a16:creationId xmlns:a16="http://schemas.microsoft.com/office/drawing/2014/main" id="{9C696534-9036-AF4F-9987-59068C7B9223}"/>
              </a:ext>
            </a:extLst>
          </p:cNvPr>
          <p:cNvSpPr/>
          <p:nvPr/>
        </p:nvSpPr>
        <p:spPr>
          <a:xfrm rot="5400000">
            <a:off x="757412" y="2116032"/>
            <a:ext cx="1104776" cy="652736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800" kern="1200"/>
          </a:p>
        </p:txBody>
      </p:sp>
      <p:sp>
        <p:nvSpPr>
          <p:cNvPr id="7" name="Objaśnienie w chmurce 6">
            <a:extLst>
              <a:ext uri="{FF2B5EF4-FFF2-40B4-BE49-F238E27FC236}">
                <a16:creationId xmlns:a16="http://schemas.microsoft.com/office/drawing/2014/main" id="{0746A1FE-5592-0C4B-BC40-C05E55559A76}"/>
              </a:ext>
            </a:extLst>
          </p:cNvPr>
          <p:cNvSpPr/>
          <p:nvPr/>
        </p:nvSpPr>
        <p:spPr>
          <a:xfrm>
            <a:off x="9077052" y="1075487"/>
            <a:ext cx="2376264" cy="1561825"/>
          </a:xfrm>
          <a:prstGeom prst="cloudCallout">
            <a:avLst/>
          </a:prstGeom>
          <a:solidFill>
            <a:srgbClr val="74E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dirty="0">
                <a:solidFill>
                  <a:srgbClr val="0070C0"/>
                </a:solidFill>
              </a:rPr>
              <a:t>Umysł</a:t>
            </a:r>
          </a:p>
        </p:txBody>
      </p:sp>
      <p:sp>
        <p:nvSpPr>
          <p:cNvPr id="17" name="Dowolny kształt 16">
            <a:extLst>
              <a:ext uri="{FF2B5EF4-FFF2-40B4-BE49-F238E27FC236}">
                <a16:creationId xmlns:a16="http://schemas.microsoft.com/office/drawing/2014/main" id="{030121E3-4E71-7C41-8536-3564F8E72338}"/>
              </a:ext>
            </a:extLst>
          </p:cNvPr>
          <p:cNvSpPr/>
          <p:nvPr/>
        </p:nvSpPr>
        <p:spPr>
          <a:xfrm>
            <a:off x="2657609" y="3946614"/>
            <a:ext cx="946066" cy="406026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2200"/>
          </a:p>
        </p:txBody>
      </p:sp>
      <p:sp>
        <p:nvSpPr>
          <p:cNvPr id="18" name="Dowolny kształt 17">
            <a:extLst>
              <a:ext uri="{FF2B5EF4-FFF2-40B4-BE49-F238E27FC236}">
                <a16:creationId xmlns:a16="http://schemas.microsoft.com/office/drawing/2014/main" id="{314C182C-3D79-A049-B1B9-7A17BCB6E225}"/>
              </a:ext>
            </a:extLst>
          </p:cNvPr>
          <p:cNvSpPr/>
          <p:nvPr/>
        </p:nvSpPr>
        <p:spPr>
          <a:xfrm>
            <a:off x="6950134" y="3946614"/>
            <a:ext cx="946066" cy="406026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2200"/>
          </a:p>
        </p:txBody>
      </p:sp>
      <p:sp>
        <p:nvSpPr>
          <p:cNvPr id="19" name="Dowolny kształt 18">
            <a:extLst>
              <a:ext uri="{FF2B5EF4-FFF2-40B4-BE49-F238E27FC236}">
                <a16:creationId xmlns:a16="http://schemas.microsoft.com/office/drawing/2014/main" id="{6633D3A6-7717-E14B-8B55-7E88B8284E23}"/>
              </a:ext>
            </a:extLst>
          </p:cNvPr>
          <p:cNvSpPr/>
          <p:nvPr/>
        </p:nvSpPr>
        <p:spPr>
          <a:xfrm rot="5400000">
            <a:off x="352754" y="1788098"/>
            <a:ext cx="810652" cy="516933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200" kern="1200"/>
          </a:p>
        </p:txBody>
      </p:sp>
    </p:spTree>
    <p:extLst>
      <p:ext uri="{BB962C8B-B14F-4D97-AF65-F5344CB8AC3E}">
        <p14:creationId xmlns:p14="http://schemas.microsoft.com/office/powerpoint/2010/main" val="167831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6D64FB-47CF-2B43-A9A1-DDA9894A9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2204864"/>
            <a:ext cx="10515600" cy="3744416"/>
          </a:xfrm>
        </p:spPr>
        <p:txBody>
          <a:bodyPr>
            <a:normAutofit fontScale="92500"/>
          </a:bodyPr>
          <a:lstStyle/>
          <a:p>
            <a:r>
              <a:rPr lang="pl-PL" sz="4000" dirty="0"/>
              <a:t>Zachęcam do samodzielnego przestudiowania Listu do Rzymian, tak aby (#1) dokładnie poznać jego treść, (#2) zrozumieć strukturę, (#3) wyciągnąć samodzielne wnioski i (#4) wdrożyć je w swoje życie.</a:t>
            </a:r>
          </a:p>
          <a:p>
            <a:endParaRPr lang="pl-PL" sz="4000" dirty="0"/>
          </a:p>
          <a:p>
            <a:r>
              <a:rPr lang="pl-PL" sz="4000" dirty="0"/>
              <a:t>Efekt uboczny: znać </a:t>
            </a:r>
            <a:r>
              <a:rPr lang="pl-PL" sz="4000" dirty="0" err="1"/>
              <a:t>Rz</a:t>
            </a:r>
            <a:r>
              <a:rPr lang="pl-PL" sz="4000" dirty="0"/>
              <a:t> na pamięć.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A7DAFC1-7918-484D-90E5-F1B32C5C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 czego będę zachęcał?</a:t>
            </a:r>
          </a:p>
        </p:txBody>
      </p:sp>
    </p:spTree>
    <p:extLst>
      <p:ext uri="{BB962C8B-B14F-4D97-AF65-F5344CB8AC3E}">
        <p14:creationId xmlns:p14="http://schemas.microsoft.com/office/powerpoint/2010/main" val="2589528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7ACB4A-7856-CE4A-B637-01A9CA07A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pl-PL" dirty="0"/>
              <a:t>#1. Dlaczego Was do tego zachęcam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2DB5ABF-CE3C-D546-B411-80AC4A284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9276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B64FCC-EC05-4D40-B65B-76472B10D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Powody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F63C30-EC0D-AF47-AF32-9F1C116D8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U mnie zadziałało!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Zadziałało u kilkunastu osób, które miałem przyjemność przez List do Rzymian w ten sposób przeprowadzić.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6709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ED0F88-FC75-6E4B-AAA8-F948DA730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#2.</a:t>
            </a:r>
            <a:r>
              <a:rPr lang="pl-PL" baseline="0" dirty="0"/>
              <a:t> </a:t>
            </a:r>
            <a:r>
              <a:rPr lang="pl-PL" dirty="0"/>
              <a:t>Decyzje do podjęcia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69254E7-499A-194C-BBDE-0CA10A222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0299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34264F-E99C-0447-B184-D67A67FE8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 w to wchodzę?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CF8649-3F18-274C-BC04-30D05CA62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pl-PL" dirty="0"/>
              <a:t>W co?</a:t>
            </a:r>
          </a:p>
          <a:p>
            <a:endParaRPr lang="pl-PL" dirty="0"/>
          </a:p>
          <a:p>
            <a:r>
              <a:rPr lang="pl-PL" sz="5400" b="1" dirty="0"/>
              <a:t>W dokładne, samodzielne 	przestudiowanie </a:t>
            </a:r>
            <a:br>
              <a:rPr lang="pl-PL" sz="5400" b="1" dirty="0"/>
            </a:br>
            <a:r>
              <a:rPr lang="pl-PL" sz="5400" b="1" dirty="0"/>
              <a:t>		Listu do Rzymian </a:t>
            </a:r>
            <a:br>
              <a:rPr lang="pl-PL" sz="5400" b="1" dirty="0"/>
            </a:br>
            <a:r>
              <a:rPr lang="pl-PL" sz="5400" b="1" dirty="0"/>
              <a:t>i wyciągnięcie wniosków </a:t>
            </a:r>
            <a:br>
              <a:rPr lang="pl-PL" sz="5400" b="1" dirty="0"/>
            </a:br>
            <a:r>
              <a:rPr lang="pl-PL" sz="5400" b="1" dirty="0"/>
              <a:t>	z tego studiowania.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5D0EDFC-B1C6-3245-A441-EB2B0946B1D6}"/>
              </a:ext>
            </a:extLst>
          </p:cNvPr>
          <p:cNvSpPr txBox="1"/>
          <p:nvPr/>
        </p:nvSpPr>
        <p:spPr>
          <a:xfrm>
            <a:off x="9696400" y="1962223"/>
            <a:ext cx="18002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700" b="1" dirty="0">
                <a:solidFill>
                  <a:srgbClr val="FF0000"/>
                </a:solidFill>
                <a:latin typeface="Time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3118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792F7D-A686-D548-BE9A-5E3618DB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#2. Decyzje do podjęcia których zachęcam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E83855-1B11-9945-A54F-731ECAAE0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Czy w to wchodzę?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Którego przekładu mam użyć jako tekstu podstawowego?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Papier czy elektronika?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W którym edytorze tekstu chce pracować?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Czy chcę uczestniczyć w grupie wsparcia?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Co z tym zrobię?</a:t>
            </a:r>
          </a:p>
        </p:txBody>
      </p:sp>
    </p:spTree>
    <p:extLst>
      <p:ext uri="{BB962C8B-B14F-4D97-AF65-F5344CB8AC3E}">
        <p14:creationId xmlns:p14="http://schemas.microsoft.com/office/powerpoint/2010/main" val="4278705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5E1CA-6968-374D-AF50-57DB757B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Pytanie #1</a:t>
            </a:r>
            <a:br>
              <a:rPr lang="pl-PL" dirty="0"/>
            </a:br>
            <a:r>
              <a:rPr lang="pl-PL" dirty="0"/>
              <a:t>Czy w to wchodzę? Czy zacznę? Czy się podejmę?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7E01E0-5889-CD4C-9D31-A73B2BCEC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Ja mogę tylko zachęcać. Ale to będzie ciężka praca! Potrzeba godzin….</a:t>
            </a:r>
          </a:p>
          <a:p>
            <a:pPr marL="1143000" lvl="1" indent="-457200"/>
            <a:r>
              <a:rPr lang="pl-PL" dirty="0"/>
              <a:t>7 godzin?</a:t>
            </a:r>
          </a:p>
          <a:p>
            <a:pPr marL="1143000" lvl="1" indent="-457200"/>
            <a:r>
              <a:rPr lang="pl-PL" dirty="0"/>
              <a:t>20 godzin</a:t>
            </a:r>
          </a:p>
          <a:p>
            <a:pPr marL="1143000" lvl="1" indent="-457200"/>
            <a:r>
              <a:rPr lang="pl-PL" dirty="0"/>
              <a:t>5 godzin?</a:t>
            </a:r>
          </a:p>
          <a:p>
            <a:pPr marL="1143000" lvl="1" indent="-457200"/>
            <a:r>
              <a:rPr lang="pl-PL" dirty="0"/>
              <a:t>A może 5 godzin tygodniowo przez 6 miesięcy?</a:t>
            </a:r>
          </a:p>
          <a:p>
            <a:pPr marL="1143000" lvl="1" indent="-457200"/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/>
              <a:t>Ja mogę tylko zachęcać.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617B8D2-2D20-2F46-ABAB-625ECABC3C5C}"/>
              </a:ext>
            </a:extLst>
          </p:cNvPr>
          <p:cNvSpPr txBox="1"/>
          <p:nvPr/>
        </p:nvSpPr>
        <p:spPr>
          <a:xfrm>
            <a:off x="9696400" y="1962223"/>
            <a:ext cx="18002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700" b="1" dirty="0">
                <a:solidFill>
                  <a:srgbClr val="FF0000"/>
                </a:solidFill>
                <a:latin typeface="Time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748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E93254-B291-494C-B9F3-730225C4D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0E9FF4-5AF4-9749-9C41-939321AD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792"/>
            <a:ext cx="10515600" cy="5040559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pl-PL" dirty="0"/>
              <a:t>Wstęp: Dlaczego Was do tego zachęcam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l-PL" dirty="0"/>
              <a:t>Wasze decyzje do podjęcia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l-PL" dirty="0"/>
              <a:t>Proponowany sposób pracy w 7 krokach?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l-PL" dirty="0"/>
              <a:t>Zakończenie: Co jeszcze?</a:t>
            </a:r>
          </a:p>
        </p:txBody>
      </p:sp>
    </p:spTree>
    <p:extLst>
      <p:ext uri="{BB962C8B-B14F-4D97-AF65-F5344CB8AC3E}">
        <p14:creationId xmlns:p14="http://schemas.microsoft.com/office/powerpoint/2010/main" val="1526356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A1CCB6-04CF-E640-AC3A-A7EF86DB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Pytanie #2 - Którego przekładu mam użyć jako tekstu podstawowego?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3997FC-E41C-1944-885B-E733A13AC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5743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Przekłady do rozważenia:</a:t>
            </a:r>
          </a:p>
          <a:p>
            <a:pPr marL="514350" indent="-514350">
              <a:buFont typeface="+mj-lt"/>
              <a:buAutoNum type="arabicPeriod"/>
            </a:pPr>
            <a:r>
              <a:rPr lang="pl-PL"/>
              <a:t>TPNT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UBG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PNŚ</a:t>
            </a:r>
          </a:p>
          <a:p>
            <a:endParaRPr lang="pl-PL" dirty="0"/>
          </a:p>
          <a:p>
            <a:r>
              <a:rPr lang="pl-PL" dirty="0"/>
              <a:t>Przekłady pomocnicze: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PNŚ o ile nie jest bazowym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BT, a najlepiej BT5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EIB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BW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r>
              <a:rPr lang="pl-PL" dirty="0"/>
              <a:t>Przekłady nie zalecane: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Nowy przekład dynamiczny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Parafrazy – np. Słowo Życia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86D6DDF-348A-0D43-A1F4-4211EC157E90}"/>
              </a:ext>
            </a:extLst>
          </p:cNvPr>
          <p:cNvSpPr txBox="1"/>
          <p:nvPr/>
        </p:nvSpPr>
        <p:spPr>
          <a:xfrm>
            <a:off x="10055304" y="4230560"/>
            <a:ext cx="18002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400" b="1" dirty="0">
                <a:solidFill>
                  <a:srgbClr val="FF0000"/>
                </a:solidFill>
                <a:latin typeface="Times" pitchFamily="2" charset="0"/>
              </a:rPr>
              <a:t>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3107D86-B45B-0B4B-A8A1-A0F48EC05A1E}"/>
              </a:ext>
            </a:extLst>
          </p:cNvPr>
          <p:cNvSpPr txBox="1"/>
          <p:nvPr/>
        </p:nvSpPr>
        <p:spPr>
          <a:xfrm rot="759532">
            <a:off x="6260867" y="2458129"/>
            <a:ext cx="5462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>
                <a:solidFill>
                  <a:srgbClr val="C00000"/>
                </a:solidFill>
              </a:rPr>
              <a:t>Informacja: Polacy są bogatym narodem. Mamy 45 przekładów NT i żaden z nich nie jest sfałszowany!</a:t>
            </a:r>
          </a:p>
          <a:p>
            <a:endParaRPr lang="pl-PL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23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D43648-327B-C14E-AEA0-2D6B3FEA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Uwagi dotyczące tekstu bazowego.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CA5457-E8C7-EA44-80F0-EBAD0FA3F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Najlepiej dosłowny: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err="1"/>
              <a:t>Oblubienica.eu</a:t>
            </a:r>
            <a:r>
              <a:rPr lang="pl-PL" dirty="0"/>
              <a:t> – tylko wersja elektroniczna, niewygodna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Toruński przekład Nowego Testamentu (polecam)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Pastor Zaręba? Ale czy on jest dosłowny?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/>
              <a:t>Po co się wspomagać, czym się wspomagać?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Co to jest wspomaganie? Sprawdzenie jak słowo, albo fraza brzmi w innym przekładzie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Co to jest „swoja” Biblia? Tak, którą używasz na co dzień.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BT, a najlepiej BT5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/>
              <a:t>Na ile parafrazować?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Jak najwięcej!</a:t>
            </a:r>
          </a:p>
        </p:txBody>
      </p:sp>
    </p:spTree>
    <p:extLst>
      <p:ext uri="{BB962C8B-B14F-4D97-AF65-F5344CB8AC3E}">
        <p14:creationId xmlns:p14="http://schemas.microsoft.com/office/powerpoint/2010/main" val="2297156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D43648-327B-C14E-AEA0-2D6B3FEA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Uwagi….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CA5457-E8C7-EA44-80F0-EBAD0FA3F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Dlaczego nie mam numerów wersetów! </a:t>
            </a:r>
          </a:p>
          <a:p>
            <a:r>
              <a:rPr lang="pl-PL" dirty="0"/>
              <a:t>	- Aby się nie sugerować strukturą redaktorów!</a:t>
            </a:r>
          </a:p>
          <a:p>
            <a:endParaRPr lang="pl-PL" dirty="0"/>
          </a:p>
          <a:p>
            <a:r>
              <a:rPr lang="pl-PL" dirty="0"/>
              <a:t>Czy warto słuchać?</a:t>
            </a:r>
            <a:br>
              <a:rPr lang="pl-PL" dirty="0"/>
            </a:br>
            <a:r>
              <a:rPr lang="pl-PL" dirty="0"/>
              <a:t>	-&gt; Tak. Byle nie </a:t>
            </a:r>
            <a:r>
              <a:rPr lang="pl-PL" i="1" dirty="0"/>
              <a:t>Superprodukcji</a:t>
            </a:r>
            <a:r>
              <a:rPr lang="pl-PL" dirty="0"/>
              <a:t>!</a:t>
            </a:r>
          </a:p>
          <a:p>
            <a:endParaRPr lang="pl-PL" dirty="0"/>
          </a:p>
          <a:p>
            <a:r>
              <a:rPr lang="pl-PL" dirty="0"/>
              <a:t>Ale </a:t>
            </a:r>
            <a:r>
              <a:rPr lang="pl-PL" i="1" dirty="0" err="1"/>
              <a:t>Superproducję</a:t>
            </a:r>
            <a:r>
              <a:rPr lang="pl-PL" dirty="0"/>
              <a:t> może też warto, byle nie na początku.</a:t>
            </a:r>
          </a:p>
        </p:txBody>
      </p:sp>
    </p:spTree>
    <p:extLst>
      <p:ext uri="{BB962C8B-B14F-4D97-AF65-F5344CB8AC3E}">
        <p14:creationId xmlns:p14="http://schemas.microsoft.com/office/powerpoint/2010/main" val="1991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D43648-327B-C14E-AEA0-2D6B3FEA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Uwagi….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CA5457-E8C7-EA44-80F0-EBAD0FA3F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A co ze zdaniami, co ze średnikami „;” na końcu? Co dużymi literami na początku wersu?</a:t>
            </a:r>
          </a:p>
          <a:p>
            <a:endParaRPr lang="pl-PL" dirty="0"/>
          </a:p>
          <a:p>
            <a:r>
              <a:rPr lang="pl-PL" dirty="0"/>
              <a:t>Usunąć! Wszak pracujemy nad tekstem a nie z redakcją.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B7DAA7E8-16F9-224B-A9DB-26EB1DC54889}"/>
              </a:ext>
            </a:extLst>
          </p:cNvPr>
          <p:cNvGrpSpPr/>
          <p:nvPr/>
        </p:nvGrpSpPr>
        <p:grpSpPr>
          <a:xfrm>
            <a:off x="695400" y="4035896"/>
            <a:ext cx="5724371" cy="2306836"/>
            <a:chOff x="2279576" y="4005064"/>
            <a:chExt cx="5724371" cy="2306836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323031C-9A67-C74D-AD36-EBC966865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9576" y="4005064"/>
              <a:ext cx="5724371" cy="2306836"/>
            </a:xfrm>
            <a:prstGeom prst="rect">
              <a:avLst/>
            </a:prstGeom>
          </p:spPr>
        </p:pic>
        <p:sp>
          <p:nvSpPr>
            <p:cNvPr id="5" name="Owal 4">
              <a:extLst>
                <a:ext uri="{FF2B5EF4-FFF2-40B4-BE49-F238E27FC236}">
                  <a16:creationId xmlns:a16="http://schemas.microsoft.com/office/drawing/2014/main" id="{93FB633F-1536-3046-90A8-8D4343F25B17}"/>
                </a:ext>
              </a:extLst>
            </p:cNvPr>
            <p:cNvSpPr/>
            <p:nvPr/>
          </p:nvSpPr>
          <p:spPr>
            <a:xfrm>
              <a:off x="6600056" y="4653136"/>
              <a:ext cx="360040" cy="6480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Owal 5">
              <a:extLst>
                <a:ext uri="{FF2B5EF4-FFF2-40B4-BE49-F238E27FC236}">
                  <a16:creationId xmlns:a16="http://schemas.microsoft.com/office/drawing/2014/main" id="{FB65FF84-B560-494B-A1F2-408A6D30C729}"/>
                </a:ext>
              </a:extLst>
            </p:cNvPr>
            <p:cNvSpPr/>
            <p:nvPr/>
          </p:nvSpPr>
          <p:spPr>
            <a:xfrm>
              <a:off x="2855640" y="4977172"/>
              <a:ext cx="504056" cy="6480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A9E86B5-FEF4-7E44-BAB8-959901EFEC18}"/>
              </a:ext>
            </a:extLst>
          </p:cNvPr>
          <p:cNvSpPr txBox="1"/>
          <p:nvPr/>
        </p:nvSpPr>
        <p:spPr>
          <a:xfrm>
            <a:off x="7032104" y="3933056"/>
            <a:ext cx="482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/>
              <a:t>Rz</a:t>
            </a:r>
            <a:r>
              <a:rPr lang="pl-PL" sz="2400" dirty="0"/>
              <a:t> 1:14-15: </a:t>
            </a:r>
          </a:p>
          <a:p>
            <a:r>
              <a:rPr lang="pl-PL" sz="2400" dirty="0"/>
              <a:t>Bo jestem dłużnikiem zarówno Greków, jak i barbarzyńców, zarówno mądrych i niemądrych, tak więc, jeśli chodzi o mnie, gotów jestem i wam, w Rzymie, ogłosić Ewangelię.</a:t>
            </a:r>
          </a:p>
        </p:txBody>
      </p:sp>
    </p:spTree>
    <p:extLst>
      <p:ext uri="{BB962C8B-B14F-4D97-AF65-F5344CB8AC3E}">
        <p14:creationId xmlns:p14="http://schemas.microsoft.com/office/powerpoint/2010/main" val="4087684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191D00-7C01-3641-A54C-33DFFC909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Pytanie #3</a:t>
            </a:r>
            <a:br>
              <a:rPr lang="pl-PL" dirty="0"/>
            </a:br>
            <a:r>
              <a:rPr lang="pl-PL" dirty="0"/>
              <a:t>Papier czy elektronika?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0049CC-A745-1547-B723-9A72E6CAF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Uwagi: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Celem pracy z elektroniką może być wydanie swojej redakcji jakiegoś tłumaczenia Listu do Rzymian.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Kto czuje się słaby w pracy z edytorem tekstu? Spróbujmy znaleźć wsparcie kogoś, kto czuje się mocny.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Dla papierowych przygotuję wydrukowane strony.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A85EB29-B59E-E947-9D8F-F657234DA519}"/>
              </a:ext>
            </a:extLst>
          </p:cNvPr>
          <p:cNvSpPr txBox="1"/>
          <p:nvPr/>
        </p:nvSpPr>
        <p:spPr>
          <a:xfrm>
            <a:off x="10560496" y="4365104"/>
            <a:ext cx="115334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400" b="1" dirty="0">
                <a:solidFill>
                  <a:srgbClr val="FF0000"/>
                </a:solidFill>
                <a:latin typeface="Time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866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D59D1F-9419-484A-A44D-37C9595C0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Pytanie #4</a:t>
            </a:r>
            <a:br>
              <a:rPr lang="pl-PL" dirty="0"/>
            </a:br>
            <a:r>
              <a:rPr lang="pl-PL" dirty="0"/>
              <a:t>W którym edytorze tekstu chce pracować?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45720A-51CD-274B-8857-95D672FED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Co potrzebujemy od Edytora, od procesora tekstu: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Style: Nagłówek 1, Nagłówek 2, Nagłówek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Na koniec spis treści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Odnośniki i przypisy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Formatowanie wydruku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Makra (przydatne jak ktoś potrafi)</a:t>
            </a:r>
          </a:p>
          <a:p>
            <a:endParaRPr lang="pl-PL" dirty="0"/>
          </a:p>
          <a:p>
            <a:r>
              <a:rPr lang="pl-PL" dirty="0"/>
              <a:t>Co mamy do wyboru: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l-PL" dirty="0"/>
              <a:t>Word, </a:t>
            </a:r>
            <a:r>
              <a:rPr lang="pl-PL" dirty="0" err="1"/>
              <a:t>OpenOffice</a:t>
            </a:r>
            <a:r>
              <a:rPr lang="pl-PL" dirty="0"/>
              <a:t> (</a:t>
            </a:r>
            <a:r>
              <a:rPr lang="pl-PL" dirty="0" err="1"/>
              <a:t>LibreOffice</a:t>
            </a:r>
            <a:r>
              <a:rPr lang="pl-PL" dirty="0"/>
              <a:t>), </a:t>
            </a:r>
            <a:r>
              <a:rPr lang="pl-PL" dirty="0" err="1"/>
              <a:t>GoogleDoc</a:t>
            </a:r>
            <a:r>
              <a:rPr lang="pl-PL" dirty="0"/>
              <a:t>, nie polecam </a:t>
            </a:r>
            <a:r>
              <a:rPr lang="pl-PL" dirty="0" err="1"/>
              <a:t>Pages</a:t>
            </a:r>
            <a:endParaRPr lang="pl-PL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l-PL" dirty="0" err="1"/>
              <a:t>Notepad</a:t>
            </a:r>
            <a:r>
              <a:rPr lang="pl-PL" dirty="0"/>
              <a:t> (Windows) albo inny tekstowy + dwa Entery </a:t>
            </a:r>
            <a:r>
              <a:rPr lang="pl-PL" dirty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714AA65-BA19-1749-8CE4-167DC700A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352" y="2780928"/>
            <a:ext cx="1760984" cy="9861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2A63858-131C-F74A-8BE3-DB7260F4F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534" y="5721706"/>
            <a:ext cx="3576267" cy="11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0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94BAA7-A14A-0743-B411-1599350CE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Jeżeli prosty edytor tekstu (.txt)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F600CB-06BF-794A-BBDD-56F21D59A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049" y="1844824"/>
            <a:ext cx="5041776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Wstawianie akapitu - Używanie klawisza </a:t>
            </a:r>
            <a:r>
              <a:rPr lang="pl-PL" dirty="0" err="1"/>
              <a:t>Enter</a:t>
            </a:r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Tymczasowe wstawianie dwóch akapitów dla sekcji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Nagłówki tworzone poprzez podkreślenia.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A033E3B-EDD8-B846-B976-2FC9F9D1D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600" y="1988840"/>
            <a:ext cx="1346200" cy="14351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9974C91-AC25-DD40-8877-6E6C56BE8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1690688"/>
            <a:ext cx="6874591" cy="489792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809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947736-CFF8-E644-B6EA-CADC38A0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Pytanie #5</a:t>
            </a:r>
            <a:br>
              <a:rPr lang="pl-PL" dirty="0"/>
            </a:br>
            <a:r>
              <a:rPr lang="pl-PL" dirty="0"/>
              <a:t>Czy chcę uczestniczyć w grupie wsparcia?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2F396C-752C-A942-92EA-F80204595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Punkt wyjścia: </a:t>
            </a:r>
            <a:r>
              <a:rPr lang="pl-PL" dirty="0" err="1"/>
              <a:t>Heb</a:t>
            </a:r>
            <a:r>
              <a:rPr lang="pl-PL" dirty="0"/>
              <a:t> 10:24n</a:t>
            </a:r>
          </a:p>
          <a:p>
            <a:endParaRPr lang="pl-PL" dirty="0"/>
          </a:p>
          <a:p>
            <a:r>
              <a:rPr lang="pl-PL" dirty="0"/>
              <a:t>Propozycja: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Prywatna sieć relacji bo nie obowiązuje nas </a:t>
            </a:r>
            <a:r>
              <a:rPr lang="pl-PL" dirty="0" err="1"/>
              <a:t>RoDo</a:t>
            </a:r>
            <a:r>
              <a:rPr lang="pl-PL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Półgodzinne spotkania na </a:t>
            </a:r>
            <a:r>
              <a:rPr lang="pl-PL" dirty="0" err="1"/>
              <a:t>tele</a:t>
            </a:r>
            <a:r>
              <a:rPr lang="pl-PL" dirty="0"/>
              <a:t>….. np.. w czwartki o 21.oo?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/>
              <a:t>Ta deklaracja rodzi zobowiązanie.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ED8B6F0-6389-F640-891E-4B6926A0EF86}"/>
              </a:ext>
            </a:extLst>
          </p:cNvPr>
          <p:cNvSpPr txBox="1"/>
          <p:nvPr/>
        </p:nvSpPr>
        <p:spPr>
          <a:xfrm>
            <a:off x="9696400" y="1962223"/>
            <a:ext cx="18002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700" b="1" dirty="0">
                <a:solidFill>
                  <a:srgbClr val="FF0000"/>
                </a:solidFill>
                <a:latin typeface="Time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88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20D62D-F14A-5542-B21C-FE2BBD41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#3. Sposób pracy</a:t>
            </a:r>
            <a:br>
              <a:rPr lang="pl-PL" dirty="0"/>
            </a:br>
            <a:r>
              <a:rPr lang="pl-PL" dirty="0"/>
              <a:t>Moja metoda w kilku krokach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253B8B0-603B-8644-AC49-D00E8670E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4794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405AE3-AF1C-4949-91C2-A5F15248C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Moja metoda w kilku krokach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AA4E6F-0D8C-5E44-8FD3-DCB178398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Krok #1 – Poznanie</a:t>
            </a:r>
          </a:p>
          <a:p>
            <a:r>
              <a:rPr lang="pl-PL" dirty="0"/>
              <a:t>Krok #2 – Analiza</a:t>
            </a:r>
          </a:p>
          <a:p>
            <a:r>
              <a:rPr lang="pl-PL" dirty="0"/>
              <a:t>Krok #3 – Własna synteza</a:t>
            </a:r>
          </a:p>
          <a:p>
            <a:r>
              <a:rPr lang="pl-PL" dirty="0"/>
              <a:t>Krok #4 – Praca nad wydaniem</a:t>
            </a:r>
          </a:p>
          <a:p>
            <a:r>
              <a:rPr lang="pl-PL" dirty="0"/>
              <a:t>Krok #5 – Wersety</a:t>
            </a:r>
          </a:p>
          <a:p>
            <a:r>
              <a:rPr lang="pl-PL" dirty="0"/>
              <a:t>Krok #6 – Wnioski</a:t>
            </a:r>
          </a:p>
          <a:p>
            <a:r>
              <a:rPr lang="pl-PL" dirty="0"/>
              <a:t>Krok #7 – …</a:t>
            </a:r>
          </a:p>
        </p:txBody>
      </p:sp>
    </p:spTree>
    <p:extLst>
      <p:ext uri="{BB962C8B-B14F-4D97-AF65-F5344CB8AC3E}">
        <p14:creationId xmlns:p14="http://schemas.microsoft.com/office/powerpoint/2010/main" val="213237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87DBFF-0C95-B34D-AD58-99E8FE297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Wstęp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5CB0155-6840-E54A-9ACB-D8416566E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530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CBA5A-B955-1D4B-8907-9AD1D712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Mój sposób na przepracowanie </a:t>
            </a:r>
            <a:br>
              <a:rPr lang="pl-PL" dirty="0"/>
            </a:br>
            <a:r>
              <a:rPr lang="pl-PL" dirty="0"/>
              <a:t>Listu do Rzymian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092BCF9-D194-744C-9F17-E90093526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4550275"/>
              </p:ext>
            </p:extLst>
          </p:nvPr>
        </p:nvGraphicFramePr>
        <p:xfrm>
          <a:off x="191344" y="2231835"/>
          <a:ext cx="11737304" cy="3069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trzałka zakrzywiona w prawo 3">
            <a:extLst>
              <a:ext uri="{FF2B5EF4-FFF2-40B4-BE49-F238E27FC236}">
                <a16:creationId xmlns:a16="http://schemas.microsoft.com/office/drawing/2014/main" id="{6345BD21-A51E-E34E-972A-D441FB3EFB86}"/>
              </a:ext>
            </a:extLst>
          </p:cNvPr>
          <p:cNvSpPr/>
          <p:nvPr/>
        </p:nvSpPr>
        <p:spPr>
          <a:xfrm rot="9647426">
            <a:off x="5544052" y="2958656"/>
            <a:ext cx="790584" cy="14923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Strzałka zakrzywiona w prawo 4">
            <a:extLst>
              <a:ext uri="{FF2B5EF4-FFF2-40B4-BE49-F238E27FC236}">
                <a16:creationId xmlns:a16="http://schemas.microsoft.com/office/drawing/2014/main" id="{A5386AD1-C3F0-F141-A0B8-C5E9F19DD920}"/>
              </a:ext>
            </a:extLst>
          </p:cNvPr>
          <p:cNvSpPr/>
          <p:nvPr/>
        </p:nvSpPr>
        <p:spPr>
          <a:xfrm rot="7317564">
            <a:off x="6185813" y="921380"/>
            <a:ext cx="1996812" cy="3147447"/>
          </a:xfrm>
          <a:prstGeom prst="curvedRightArrow">
            <a:avLst>
              <a:gd name="adj1" fmla="val 15887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52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405AE3-AF1C-4949-91C2-A5F15248C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Moja metoda w kilku krokach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AA4E6F-0D8C-5E44-8FD3-DCB178398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Krok #1 – Poznanie materii osłuchaj się, oczytaj, przeczytaj komuś, niech ktoś Ci przeczyta, nagraj</a:t>
            </a:r>
          </a:p>
          <a:p>
            <a:r>
              <a:rPr lang="pl-PL" dirty="0"/>
              <a:t>Krok #2 – Analiza – cięcie tekstu na akapity, sekcje, rozdziały, części</a:t>
            </a:r>
          </a:p>
          <a:p>
            <a:r>
              <a:rPr lang="pl-PL" dirty="0"/>
              <a:t>Krok #3 – Własna synteza – </a:t>
            </a:r>
            <a:r>
              <a:rPr lang="pl-PL" dirty="0" err="1"/>
              <a:t>śródtytuliki</a:t>
            </a:r>
            <a:r>
              <a:rPr lang="pl-PL" dirty="0"/>
              <a:t> i śródtytuły</a:t>
            </a:r>
          </a:p>
          <a:p>
            <a:r>
              <a:rPr lang="pl-PL" dirty="0"/>
              <a:t>Krok #4 – Praca nad wydaniem: odtwarzanie numeracji, spisem treści, redakcja</a:t>
            </a:r>
          </a:p>
          <a:p>
            <a:r>
              <a:rPr lang="pl-PL" dirty="0"/>
              <a:t>Krok #5 – Wersety</a:t>
            </a:r>
          </a:p>
          <a:p>
            <a:r>
              <a:rPr lang="pl-PL" dirty="0"/>
              <a:t>Krok #6 – Wnioski</a:t>
            </a:r>
          </a:p>
          <a:p>
            <a:r>
              <a:rPr lang="pl-PL" dirty="0"/>
              <a:t>Krok #7 – …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9720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96B015-3C5D-2D40-B25C-D944DBA5F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Krok #1 – Poznanie treści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CDD004-B379-D04C-BEBE-49F60C97A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600" dirty="0"/>
              <a:t>Przeczytaj.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600" dirty="0"/>
              <a:t>Osłuchaj się.</a:t>
            </a:r>
          </a:p>
          <a:p>
            <a:pPr marL="1143000" lvl="1" indent="-457200"/>
            <a:r>
              <a:rPr lang="pl-PL" sz="2600" dirty="0"/>
              <a:t>Wysłuchanie w audiobooku to około 1 - 1h20m</a:t>
            </a:r>
          </a:p>
          <a:p>
            <a:pPr marL="1143000" lvl="1" indent="-457200"/>
            <a:r>
              <a:rPr lang="pl-PL" sz="2600" dirty="0"/>
              <a:t>Na pewno mamy nagranie przekłady: BT, EIB, UBG, BW, PNŚ i BT (Superprodukcja)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600" dirty="0"/>
              <a:t>Przeczytaj komuś, przeczytajcie sobie. </a:t>
            </a:r>
            <a:r>
              <a:rPr lang="pl-PL" sz="2600" b="1" dirty="0"/>
              <a:t>Czytanie na głos pomaga!</a:t>
            </a:r>
            <a:endParaRPr lang="pl-PL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600" dirty="0"/>
              <a:t>Czytanie </a:t>
            </a:r>
            <a:r>
              <a:rPr lang="pl-PL" sz="2600"/>
              <a:t>na głos uczy!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257604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CF2BCCC1-F26F-9D4A-A486-6D68DE354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Długości nagrań audio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F7E40C45-9A03-394A-8393-5C3B9C2F194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E7E7E7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EIB pastora Zaręby - 1h1m - dobrze się tego słucha</a:t>
            </a:r>
          </a:p>
          <a:p>
            <a:pPr marL="457200" indent="-457200"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BT (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DeoRec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'1995 - 1h17m) - dobre, na ile dobra jest BT</a:t>
            </a:r>
          </a:p>
          <a:p>
            <a:pPr marL="457200" indent="-457200"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BT dla niewidomych – dobre, bo najmniej emocji</a:t>
            </a:r>
          </a:p>
          <a:p>
            <a:pPr marL="457200" indent="-457200"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UBG - 57m (na YT dostępne są dwa nagrania)</a:t>
            </a:r>
          </a:p>
          <a:p>
            <a:pPr marL="457200" indent="-457200"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BT w Superprodukcji 1h21m - nie polecam (!), bo aktorzy dodają za dużo swojej interpretacji a Ty masz sobie poszukać własnej.</a:t>
            </a:r>
          </a:p>
          <a:p>
            <a:pPr marL="457200" indent="-457200"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PNŚ - jest dostępny na ich serwisie łącznie z audio.</a:t>
            </a:r>
          </a:p>
          <a:p>
            <a:pPr marL="457200" indent="-457200">
              <a:buChar char="•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BW jest dostępne na YT ale nie zachęcam, bo przekład ten powinien już powoli być odkładany na półkę.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745A9FC-722B-BE40-9E37-BA329E2EB1E2}"/>
              </a:ext>
            </a:extLst>
          </p:cNvPr>
          <p:cNvSpPr txBox="1"/>
          <p:nvPr/>
        </p:nvSpPr>
        <p:spPr>
          <a:xfrm rot="1413480">
            <a:off x="8946144" y="83135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i="1" dirty="0">
                <a:solidFill>
                  <a:srgbClr val="FF0000"/>
                </a:solidFill>
              </a:rPr>
              <a:t>3-7 godzin</a:t>
            </a:r>
          </a:p>
        </p:txBody>
      </p:sp>
    </p:spTree>
    <p:extLst>
      <p:ext uri="{BB962C8B-B14F-4D97-AF65-F5344CB8AC3E}">
        <p14:creationId xmlns:p14="http://schemas.microsoft.com/office/powerpoint/2010/main" val="3668180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96B015-3C5D-2D40-B25C-D944DBA5F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Krok #1 – Poznanie materii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CDD004-B379-D04C-BEBE-49F60C97A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Osłuchaj się</a:t>
            </a:r>
          </a:p>
          <a:p>
            <a:pPr marL="1143000" lvl="1" indent="-457200"/>
            <a:r>
              <a:rPr lang="pl-PL" dirty="0"/>
              <a:t>Wysłuchanie w audiobooku to 1h20m</a:t>
            </a:r>
          </a:p>
          <a:p>
            <a:pPr marL="1143000" lvl="1" indent="-457200"/>
            <a:r>
              <a:rPr lang="pl-PL" dirty="0"/>
              <a:t>Na pewno mamy nagranie przekłady: BT, EIB, UBG, BW, PNŚ i BT (Superprodukcja)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Przeczytaj </a:t>
            </a:r>
          </a:p>
          <a:p>
            <a:pPr marL="1143000" lvl="1" indent="-457200"/>
            <a:r>
              <a:rPr lang="pl-PL" dirty="0"/>
              <a:t>Jeżeli możesz to z tekstu bez numeracji.</a:t>
            </a:r>
          </a:p>
          <a:p>
            <a:pPr marL="1143000" lvl="1" indent="-457200"/>
            <a:r>
              <a:rPr lang="pl-PL" dirty="0"/>
              <a:t>Koniecznie 3 przekłady, obowiązkowo PNŚ.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Przeczytaj komuś.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Poproś, niech ktoś Ci przeczyta – albo przeczytajcie sobie razem, po jednej stronie (ale nie po rozdziale!)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Nagraj jako audio albo wideo, może być w  odcinkach. (dla ambitnych)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0042399-D96A-BD4A-8EEB-2BA949147265}"/>
              </a:ext>
            </a:extLst>
          </p:cNvPr>
          <p:cNvSpPr txBox="1"/>
          <p:nvPr/>
        </p:nvSpPr>
        <p:spPr>
          <a:xfrm rot="1413480">
            <a:off x="8946144" y="554359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i="1" dirty="0">
                <a:solidFill>
                  <a:srgbClr val="FF0000"/>
                </a:solidFill>
              </a:rPr>
              <a:t>10-20 godzin</a:t>
            </a:r>
          </a:p>
          <a:p>
            <a:pPr algn="ctr"/>
            <a:r>
              <a:rPr lang="pl-PL" sz="3600" b="1" i="1" dirty="0">
                <a:solidFill>
                  <a:srgbClr val="FF0000"/>
                </a:solidFill>
              </a:rPr>
              <a:t>2, 3 tygodnie</a:t>
            </a:r>
          </a:p>
        </p:txBody>
      </p:sp>
    </p:spTree>
    <p:extLst>
      <p:ext uri="{BB962C8B-B14F-4D97-AF65-F5344CB8AC3E}">
        <p14:creationId xmlns:p14="http://schemas.microsoft.com/office/powerpoint/2010/main" val="3143128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28E27B-F627-7740-A523-D5BE42D54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Krok #2 – Analiza – cięcie tekstu na kawałki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0B4050-CF58-3442-BCA0-F00EA8E40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Akapit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Sekcja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Rozdział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Część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8630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4E124EA2-452D-D74A-BB71-3B102E100C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Zadaniem akapitu jest wyraźne zaznaczenie nowej myśli w bieżącym wątku wypowiedzi.</a:t>
            </a:r>
          </a:p>
          <a:p>
            <a:endParaRPr lang="pl-PL" dirty="0"/>
          </a:p>
          <a:p>
            <a:r>
              <a:rPr lang="pl-PL" dirty="0"/>
              <a:t>(…)</a:t>
            </a:r>
          </a:p>
          <a:p>
            <a:r>
              <a:rPr lang="pl-PL" dirty="0"/>
              <a:t>Akapity buduje się poprzez: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wcięcie akapitowe – odsunięcie pierwszego wiersza akapitu od marginesu.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odstęp </a:t>
            </a:r>
            <a:r>
              <a:rPr lang="pl-PL" dirty="0" err="1"/>
              <a:t>międzyakapitowy</a:t>
            </a:r>
            <a:r>
              <a:rPr lang="pl-PL" dirty="0"/>
              <a:t> – zwiększenie odstępu między akapitami za pomocą stosownej opcji w programie do składu lub metodą nieprofesjonalną przez wstawienie pustego wiersza.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C8508600-1C8E-D446-AEE8-523687B4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Akapit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3468B7A-BFC2-A547-9773-DF391A015F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BFDF27-994E-B74B-B0DB-08342D597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700" y="1658540"/>
            <a:ext cx="13462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01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416CA887-09F5-9D4D-B564-CFF8E300C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Akapit – nie ma czegoś takiego w BG, TPNP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551BA16-CCEA-5F4C-9A3D-CF454A583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UBG, TPNT nie mają akapitów!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0969C30-DEE5-D44D-9586-646ABA6B7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2452912"/>
            <a:ext cx="4440049" cy="42701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34E1CD0-4A39-4F4A-B00A-2F1CF248F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3" y="2452912"/>
            <a:ext cx="3816424" cy="42701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8638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DCE5B2-BFE6-2F4B-B8A5-E450398A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Akapit – sugestie w BT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B52CF8-0A1D-1145-9310-4F2FD6A94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17640" cy="4351338"/>
          </a:xfrm>
        </p:spPr>
        <p:txBody>
          <a:bodyPr/>
          <a:lstStyle/>
          <a:p>
            <a:r>
              <a:rPr lang="pl-PL" dirty="0"/>
              <a:t>BT, BW, EIB mają sekcje, akapity i przypisy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E141E67-6A1E-1747-900A-F0CEB1996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79" y="1484784"/>
            <a:ext cx="6715569" cy="52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91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2B539770-76AC-934F-8287-A51A271B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Śródtytuły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94CE9CD-797F-AA43-AB5F-429C3322C6FF}"/>
              </a:ext>
            </a:extLst>
          </p:cNvPr>
          <p:cNvGrpSpPr/>
          <p:nvPr/>
        </p:nvGrpSpPr>
        <p:grpSpPr>
          <a:xfrm>
            <a:off x="3503712" y="1027906"/>
            <a:ext cx="6098189" cy="5589240"/>
            <a:chOff x="5447928" y="1001718"/>
            <a:chExt cx="6098189" cy="5589240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3426925A-42EF-F949-9B5F-6750EF22D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1944" y="1001718"/>
              <a:ext cx="5954173" cy="558924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Owal 4">
              <a:extLst>
                <a:ext uri="{FF2B5EF4-FFF2-40B4-BE49-F238E27FC236}">
                  <a16:creationId xmlns:a16="http://schemas.microsoft.com/office/drawing/2014/main" id="{C7B27A95-0593-9C4B-B5F3-FF318458DD4B}"/>
                </a:ext>
              </a:extLst>
            </p:cNvPr>
            <p:cNvSpPr/>
            <p:nvPr/>
          </p:nvSpPr>
          <p:spPr>
            <a:xfrm>
              <a:off x="5447928" y="3501008"/>
              <a:ext cx="4536504" cy="57606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022709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6BDFD0-76A6-894B-828A-ABC66DDB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 spotkania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289094-86F5-134B-BF2C-FB1350A7C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err="1"/>
              <a:t>Hebr</a:t>
            </a:r>
            <a:r>
              <a:rPr lang="pl-PL" dirty="0"/>
              <a:t> 10:24-25 - </a:t>
            </a:r>
            <a:r>
              <a:rPr lang="pl-PL" i="1" dirty="0"/>
              <a:t>I przypatrujmy się jedni drugim, aby pobudzać się do miłości i dobrych czynów, nie porzucając naszych wspólnych zgromadzeń, jak to u niektórych jest w zwyczaju, ale zachęcajmy się i to tym bardziej, im wyraźniej widzicie, że zbliża się ten dzień.</a:t>
            </a:r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Nie będę mówił nic o tym co jest w Liście do Rzymian. A przynajmniej będę się starał tego czynić.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Motto: </a:t>
            </a:r>
            <a:r>
              <a:rPr lang="pl-PL" i="1" dirty="0"/>
              <a:t>… ale dajcie się przemieniać przez odnowienie waszego myślenia, abyście …  </a:t>
            </a:r>
            <a:r>
              <a:rPr lang="pl-PL" dirty="0"/>
              <a:t>(Rz12)</a:t>
            </a:r>
          </a:p>
        </p:txBody>
      </p:sp>
    </p:spTree>
    <p:extLst>
      <p:ext uri="{BB962C8B-B14F-4D97-AF65-F5344CB8AC3E}">
        <p14:creationId xmlns:p14="http://schemas.microsoft.com/office/powerpoint/2010/main" val="4252589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A85258C-7DA7-C741-8571-06CA1B22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417D65-B8A5-B34D-933B-C374E6B07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352826"/>
            <a:ext cx="9593327" cy="65051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Owal 5">
            <a:extLst>
              <a:ext uri="{FF2B5EF4-FFF2-40B4-BE49-F238E27FC236}">
                <a16:creationId xmlns:a16="http://schemas.microsoft.com/office/drawing/2014/main" id="{604D42AA-05AA-3548-AF94-4710DE768179}"/>
              </a:ext>
            </a:extLst>
          </p:cNvPr>
          <p:cNvSpPr/>
          <p:nvPr/>
        </p:nvSpPr>
        <p:spPr>
          <a:xfrm>
            <a:off x="1127448" y="2204864"/>
            <a:ext cx="4536504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725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4E124EA2-452D-D74A-BB71-3B102E100C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Sekcja to kilka akapitów, które łączą się w jakiś sposób.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C8508600-1C8E-D446-AEE8-523687B4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Sekcja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3468B7A-BFC2-A547-9773-DF391A015F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BFDF27-994E-B74B-B0DB-08342D597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700" y="1658540"/>
            <a:ext cx="1346200" cy="14351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FD18FC4-8862-C746-B98B-D33E00CEB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908" y="2924944"/>
            <a:ext cx="13462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36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4E124EA2-452D-D74A-BB71-3B102E100C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Rozdział to kilka sekcji, które na pewno mają coś wspólnego i oddzielają się od innego rozdziału.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C8508600-1C8E-D446-AEE8-523687B4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Rozdział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3468B7A-BFC2-A547-9773-DF391A015F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1304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4E124EA2-452D-D74A-BB71-3B102E100C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Część to większy kawałek dzieła. Na pewno część jest odrębna od poprzedniej części – inne tempo, rytmika, melodia, tonacja, harmonia, ale też tematyka.</a:t>
            </a:r>
          </a:p>
          <a:p>
            <a:endParaRPr lang="pl-PL" dirty="0"/>
          </a:p>
          <a:p>
            <a:r>
              <a:rPr lang="pl-PL" dirty="0"/>
              <a:t>W muzyce symfonie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koncerty, sonaty są z reguły 3 lun 5 częściowe.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suity (jako utwory taneczne) są 7 lub 9 częściowe (</a:t>
            </a:r>
            <a:r>
              <a:rPr lang="pl-PL" i="1" dirty="0" err="1"/>
              <a:t>sarabande</a:t>
            </a:r>
            <a:r>
              <a:rPr lang="pl-PL" i="1" dirty="0"/>
              <a:t>, </a:t>
            </a:r>
            <a:r>
              <a:rPr lang="pl-PL" i="1" dirty="0" err="1"/>
              <a:t>courand</a:t>
            </a:r>
            <a:r>
              <a:rPr lang="pl-PL" i="1" dirty="0"/>
              <a:t>, menuet, </a:t>
            </a:r>
            <a:r>
              <a:rPr lang="pl-PL" i="1" dirty="0" err="1"/>
              <a:t>gige</a:t>
            </a:r>
            <a:r>
              <a:rPr lang="pl-PL" i="1" dirty="0"/>
              <a:t> (to szybkie), </a:t>
            </a:r>
            <a:r>
              <a:rPr lang="pl-PL" i="1" dirty="0" err="1"/>
              <a:t>boure</a:t>
            </a:r>
            <a:r>
              <a:rPr lang="pl-PL" i="1" dirty="0"/>
              <a:t>, czasem polonez)</a:t>
            </a:r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C8508600-1C8E-D446-AEE8-523687B4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Część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3468B7A-BFC2-A547-9773-DF391A015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4950618"/>
            <a:ext cx="10515600" cy="164673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 liście do Rzymian przyjmijmy, że są 3 albo 3 części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Wstęp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Traktat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Zakończenie</a:t>
            </a:r>
          </a:p>
        </p:txBody>
      </p:sp>
      <p:sp>
        <p:nvSpPr>
          <p:cNvPr id="7" name="Symbol zastępczy zawartości 3">
            <a:extLst>
              <a:ext uri="{FF2B5EF4-FFF2-40B4-BE49-F238E27FC236}">
                <a16:creationId xmlns:a16="http://schemas.microsoft.com/office/drawing/2014/main" id="{280A1DCE-D623-174A-B67A-F6C8A786FB20}"/>
              </a:ext>
            </a:extLst>
          </p:cNvPr>
          <p:cNvSpPr txBox="1">
            <a:spLocks/>
          </p:cNvSpPr>
          <p:nvPr/>
        </p:nvSpPr>
        <p:spPr>
          <a:xfrm>
            <a:off x="7032588" y="4933715"/>
            <a:ext cx="4968552" cy="16467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/>
              <a:t>… albo 4 części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Wstęp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Traktat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Wnioski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/>
              <a:t>Zakończenie</a:t>
            </a:r>
          </a:p>
        </p:txBody>
      </p:sp>
    </p:spTree>
    <p:extLst>
      <p:ext uri="{BB962C8B-B14F-4D97-AF65-F5344CB8AC3E}">
        <p14:creationId xmlns:p14="http://schemas.microsoft.com/office/powerpoint/2010/main" val="2560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F633BE-866F-C944-811E-74FA5D93F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Uwagi do przeprowadzenia analizy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5E40DC-E78A-4C43-920E-5DC282FDD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Akapit – używaj </a:t>
            </a:r>
            <a:r>
              <a:rPr lang="pl-PL" dirty="0" err="1"/>
              <a:t>Enter</a:t>
            </a:r>
            <a:r>
              <a:rPr lang="pl-PL" dirty="0"/>
              <a:t>, wstawiaj ¶</a:t>
            </a:r>
          </a:p>
          <a:p>
            <a:r>
              <a:rPr lang="pl-PL" dirty="0"/>
              <a:t>Sekcja – dwa ¶ ¶</a:t>
            </a:r>
          </a:p>
          <a:p>
            <a:r>
              <a:rPr lang="pl-PL" dirty="0"/>
              <a:t>Rozdział – trzy ¶ ¶ ¶ ale coś tam wpisz aby się nie pogubić</a:t>
            </a:r>
          </a:p>
          <a:p>
            <a:r>
              <a:rPr lang="pl-PL" dirty="0"/>
              <a:t>Części – można roboczo przyjąć, że </a:t>
            </a:r>
            <a:r>
              <a:rPr lang="pl-PL" dirty="0" err="1"/>
              <a:t>Rz</a:t>
            </a:r>
            <a:r>
              <a:rPr lang="pl-PL" dirty="0"/>
              <a:t> ma 3: </a:t>
            </a:r>
            <a:r>
              <a:rPr lang="pl-PL" i="1" dirty="0"/>
              <a:t>wstęp, traktat, zakończenie </a:t>
            </a:r>
            <a:r>
              <a:rPr lang="pl-PL" dirty="0"/>
              <a:t>– albo jak ktoś woli to </a:t>
            </a:r>
            <a:r>
              <a:rPr lang="pl-PL" i="1" dirty="0"/>
              <a:t>prolog, </a:t>
            </a:r>
            <a:r>
              <a:rPr lang="pl-PL" i="1" dirty="0" err="1"/>
              <a:t>corpus</a:t>
            </a:r>
            <a:r>
              <a:rPr lang="pl-PL" i="1" dirty="0"/>
              <a:t> i epilog, </a:t>
            </a:r>
            <a:r>
              <a:rPr lang="pl-PL" dirty="0"/>
              <a:t>albo 4 części </a:t>
            </a:r>
            <a:r>
              <a:rPr lang="pl-PL" dirty="0">
                <a:sym typeface="Wingdings" pitchFamily="2" charset="2"/>
              </a:rPr>
              <a:t></a:t>
            </a:r>
            <a:endParaRPr lang="pl-PL" dirty="0"/>
          </a:p>
          <a:p>
            <a:endParaRPr lang="pl-PL" dirty="0"/>
          </a:p>
          <a:p>
            <a:r>
              <a:rPr lang="pl-PL" dirty="0"/>
              <a:t>Tak, tak, wiem…. </a:t>
            </a:r>
          </a:p>
          <a:p>
            <a:r>
              <a:rPr lang="pl-PL" dirty="0"/>
              <a:t>	… to ciężka praca….. Potrzebne z 10 godzin jak nic! Albo 3 razy po 5 godzin.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88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EEB299-ECA0-E54B-99F8-D38692E64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Krok #3 - synteza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2DE1A5-E158-9549-9A28-12254DC58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Własna synteza poprzez </a:t>
            </a:r>
            <a:r>
              <a:rPr lang="pl-PL" dirty="0" err="1"/>
              <a:t>śródtytuliki</a:t>
            </a:r>
            <a:r>
              <a:rPr lang="pl-PL" dirty="0"/>
              <a:t> i śródtytuły, albo streszczenia sekcji.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Metoda Julii: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czytając stworzony akapit zadawała sobie pytanie: o czym ten akapit jest? To pytanie wpisywała w nagłówek akapitu lub </a:t>
            </a:r>
            <a:r>
              <a:rPr lang="pl-PL" dirty="0" err="1"/>
              <a:t>seksji</a:t>
            </a:r>
            <a:r>
              <a:rPr lang="pl-PL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Jeżeli nie potrafiła odpowiedzieć to może podział nie był właściwy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Jak już zadała sobie pytanie, to na nie odpowiadała, swoimi słowami, byle jak najkrócej. I to był tytulik.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A może od razu stworzyć sekcje i opisać kilka akapitów?</a:t>
            </a:r>
          </a:p>
        </p:txBody>
      </p:sp>
    </p:spTree>
    <p:extLst>
      <p:ext uri="{BB962C8B-B14F-4D97-AF65-F5344CB8AC3E}">
        <p14:creationId xmlns:p14="http://schemas.microsoft.com/office/powerpoint/2010/main" val="76741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A25D72-8EC2-5741-8426-E5AB57FBA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Uwagi do kroku #3 - synteza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4F29F5-E19F-E24C-9A8F-CD4DB4F57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To trudny krok…. </a:t>
            </a:r>
          </a:p>
          <a:p>
            <a:r>
              <a:rPr lang="pl-PL" dirty="0"/>
              <a:t>	… ale się nie załamuj!</a:t>
            </a:r>
          </a:p>
          <a:p>
            <a:endParaRPr lang="pl-PL" dirty="0"/>
          </a:p>
          <a:p>
            <a:r>
              <a:rPr lang="pl-PL" dirty="0"/>
              <a:t>Na tym poziomie pracy nad fragmentem warto popatrzeć też na poprzedni, przemyśleć następny fragment.</a:t>
            </a:r>
          </a:p>
        </p:txBody>
      </p:sp>
    </p:spTree>
    <p:extLst>
      <p:ext uri="{BB962C8B-B14F-4D97-AF65-F5344CB8AC3E}">
        <p14:creationId xmlns:p14="http://schemas.microsoft.com/office/powerpoint/2010/main" val="151714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3BF977-8AFC-604D-A97A-F6EE21902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Krok #4 – Praca nad spisem treści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D4F0F9-9F2F-664F-AF92-A232A04B5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7760" cy="4351338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Potrzebne będzie odtworzenie numeracji, a więc praca z wersja papierową.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Przy każdym rozdziale tworzymy zapis (7:3 – 8:12)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Jeżeli używaliśmy stylów to Spis treści stworzy się w Wordzie automatycznie.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Jeżeli nie – poproś kogoś kto jest biegły w technice o pomoc.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8E79EDE-8E7E-DE46-BCB6-F0F04B19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2582696"/>
            <a:ext cx="6552728" cy="394601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089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18E9006-E74C-BB4B-97B3-7394569B7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potem kliknięcie i …..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271DA41-E0E4-4C49-9879-4BBC480F7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452752"/>
            <a:ext cx="7847359" cy="52166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47237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27B4DE-B843-284C-85CD-0030A812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Krok #5 – Praca nad wersetami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0A6705-B7FE-204A-92E0-F9005645B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Odpocznij przez tydzień od Listu do Rzymian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Jeżeli możesz to wydrukuj swoją pracę. Najlepiej  ten krok zrobić bez komputera, nad swoją wersją drukowaną czytając i zaznaczając markerem.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Przeczytaj i zakreśl kluczowe wersety.</a:t>
            </a:r>
          </a:p>
          <a:p>
            <a:pPr marL="1143000" lvl="1" indent="-457200"/>
            <a:r>
              <a:rPr lang="pl-PL" dirty="0"/>
              <a:t>Kluczowy werset to ….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Przeredaguj, albo nawet sparafrazuj ten werset do wersji którą chcesz pamiętać. Możesz używać słów z różnych tłumaczeń, możesz zrobić syntezę.</a:t>
            </a:r>
          </a:p>
        </p:txBody>
      </p:sp>
    </p:spTree>
    <p:extLst>
      <p:ext uri="{BB962C8B-B14F-4D97-AF65-F5344CB8AC3E}">
        <p14:creationId xmlns:p14="http://schemas.microsoft.com/office/powerpoint/2010/main" val="6973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CBA5A-B955-1D4B-8907-9AD1D712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Życie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84A21052-E466-E34C-862D-76DD58059E86}"/>
              </a:ext>
            </a:extLst>
          </p:cNvPr>
          <p:cNvGrpSpPr/>
          <p:nvPr/>
        </p:nvGrpSpPr>
        <p:grpSpPr>
          <a:xfrm>
            <a:off x="3216291" y="3118617"/>
            <a:ext cx="5054103" cy="1512000"/>
            <a:chOff x="3216291" y="3118617"/>
            <a:chExt cx="5054103" cy="1512000"/>
          </a:xfrm>
        </p:grpSpPr>
        <p:sp>
          <p:nvSpPr>
            <p:cNvPr id="22" name="Dowolny kształt 21">
              <a:extLst>
                <a:ext uri="{FF2B5EF4-FFF2-40B4-BE49-F238E27FC236}">
                  <a16:creationId xmlns:a16="http://schemas.microsoft.com/office/drawing/2014/main" id="{D16053A6-E995-BC4B-BDD6-216788351F44}"/>
                </a:ext>
              </a:extLst>
            </p:cNvPr>
            <p:cNvSpPr/>
            <p:nvPr/>
          </p:nvSpPr>
          <p:spPr>
            <a:xfrm>
              <a:off x="3216291" y="3296249"/>
              <a:ext cx="842584" cy="652736"/>
            </a:xfrm>
            <a:custGeom>
              <a:avLst/>
              <a:gdLst>
                <a:gd name="connsiteX0" fmla="*/ 0 w 842584"/>
                <a:gd name="connsiteY0" fmla="*/ 130547 h 652736"/>
                <a:gd name="connsiteX1" fmla="*/ 516216 w 842584"/>
                <a:gd name="connsiteY1" fmla="*/ 130547 h 652736"/>
                <a:gd name="connsiteX2" fmla="*/ 516216 w 842584"/>
                <a:gd name="connsiteY2" fmla="*/ 0 h 652736"/>
                <a:gd name="connsiteX3" fmla="*/ 842584 w 842584"/>
                <a:gd name="connsiteY3" fmla="*/ 326368 h 652736"/>
                <a:gd name="connsiteX4" fmla="*/ 516216 w 842584"/>
                <a:gd name="connsiteY4" fmla="*/ 652736 h 652736"/>
                <a:gd name="connsiteX5" fmla="*/ 516216 w 842584"/>
                <a:gd name="connsiteY5" fmla="*/ 522189 h 652736"/>
                <a:gd name="connsiteX6" fmla="*/ 0 w 842584"/>
                <a:gd name="connsiteY6" fmla="*/ 522189 h 652736"/>
                <a:gd name="connsiteX7" fmla="*/ 0 w 842584"/>
                <a:gd name="connsiteY7" fmla="*/ 130547 h 6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584" h="652736">
                  <a:moveTo>
                    <a:pt x="0" y="130547"/>
                  </a:moveTo>
                  <a:lnTo>
                    <a:pt x="516216" y="130547"/>
                  </a:lnTo>
                  <a:lnTo>
                    <a:pt x="516216" y="0"/>
                  </a:lnTo>
                  <a:lnTo>
                    <a:pt x="842584" y="326368"/>
                  </a:lnTo>
                  <a:lnTo>
                    <a:pt x="516216" y="652736"/>
                  </a:lnTo>
                  <a:lnTo>
                    <a:pt x="516216" y="522189"/>
                  </a:lnTo>
                  <a:lnTo>
                    <a:pt x="0" y="522189"/>
                  </a:lnTo>
                  <a:lnTo>
                    <a:pt x="0" y="13054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47" rIns="195821" bIns="130547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800" kern="1200"/>
            </a:p>
          </p:txBody>
        </p:sp>
        <p:sp>
          <p:nvSpPr>
            <p:cNvPr id="23" name="Dowolny kształt 22">
              <a:extLst>
                <a:ext uri="{FF2B5EF4-FFF2-40B4-BE49-F238E27FC236}">
                  <a16:creationId xmlns:a16="http://schemas.microsoft.com/office/drawing/2014/main" id="{1806677F-A431-A84D-89EB-9D497C6E91EE}"/>
                </a:ext>
              </a:extLst>
            </p:cNvPr>
            <p:cNvSpPr/>
            <p:nvPr/>
          </p:nvSpPr>
          <p:spPr>
            <a:xfrm>
              <a:off x="4408628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dirty="0"/>
                <a:t>Praca</a:t>
              </a:r>
              <a:endParaRPr lang="pl-PL" sz="3500" kern="1200" dirty="0"/>
            </a:p>
          </p:txBody>
        </p:sp>
        <p:sp>
          <p:nvSpPr>
            <p:cNvPr id="25" name="Dowolny kształt 24">
              <a:extLst>
                <a:ext uri="{FF2B5EF4-FFF2-40B4-BE49-F238E27FC236}">
                  <a16:creationId xmlns:a16="http://schemas.microsoft.com/office/drawing/2014/main" id="{A5CA654D-7747-C444-948F-D9E36F88E6D5}"/>
                </a:ext>
              </a:extLst>
            </p:cNvPr>
            <p:cNvSpPr/>
            <p:nvPr/>
          </p:nvSpPr>
          <p:spPr>
            <a:xfrm>
              <a:off x="7427810" y="3296249"/>
              <a:ext cx="842584" cy="652736"/>
            </a:xfrm>
            <a:custGeom>
              <a:avLst/>
              <a:gdLst>
                <a:gd name="connsiteX0" fmla="*/ 0 w 842584"/>
                <a:gd name="connsiteY0" fmla="*/ 130547 h 652736"/>
                <a:gd name="connsiteX1" fmla="*/ 516216 w 842584"/>
                <a:gd name="connsiteY1" fmla="*/ 130547 h 652736"/>
                <a:gd name="connsiteX2" fmla="*/ 516216 w 842584"/>
                <a:gd name="connsiteY2" fmla="*/ 0 h 652736"/>
                <a:gd name="connsiteX3" fmla="*/ 842584 w 842584"/>
                <a:gd name="connsiteY3" fmla="*/ 326368 h 652736"/>
                <a:gd name="connsiteX4" fmla="*/ 516216 w 842584"/>
                <a:gd name="connsiteY4" fmla="*/ 652736 h 652736"/>
                <a:gd name="connsiteX5" fmla="*/ 516216 w 842584"/>
                <a:gd name="connsiteY5" fmla="*/ 522189 h 652736"/>
                <a:gd name="connsiteX6" fmla="*/ 0 w 842584"/>
                <a:gd name="connsiteY6" fmla="*/ 522189 h 652736"/>
                <a:gd name="connsiteX7" fmla="*/ 0 w 842584"/>
                <a:gd name="connsiteY7" fmla="*/ 130547 h 6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584" h="652736">
                  <a:moveTo>
                    <a:pt x="0" y="130547"/>
                  </a:moveTo>
                  <a:lnTo>
                    <a:pt x="516216" y="130547"/>
                  </a:lnTo>
                  <a:lnTo>
                    <a:pt x="516216" y="0"/>
                  </a:lnTo>
                  <a:lnTo>
                    <a:pt x="842584" y="326368"/>
                  </a:lnTo>
                  <a:lnTo>
                    <a:pt x="516216" y="652736"/>
                  </a:lnTo>
                  <a:lnTo>
                    <a:pt x="516216" y="522189"/>
                  </a:lnTo>
                  <a:lnTo>
                    <a:pt x="0" y="522189"/>
                  </a:lnTo>
                  <a:lnTo>
                    <a:pt x="0" y="13054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47" rIns="195821" bIns="130547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8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037659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FFD8FE-41AF-654A-8AF7-664629A9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Krok #6 – Wnioski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1FC910-B808-B048-9439-51A337540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39294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FFD8FE-41AF-654A-8AF7-664629A9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Krok #7 – Zastosowanie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1FC910-B808-B048-9439-51A337540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50658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D3038A-FF6C-D64A-92EE-4306FCA0D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pl-PL" dirty="0"/>
              <a:t>#4. Co jeszcze powinniśmy wiedzieć</a:t>
            </a:r>
            <a:br>
              <a:rPr lang="pl-PL" dirty="0"/>
            </a:br>
            <a:r>
              <a:rPr lang="pl-PL" dirty="0"/>
              <a:t>Grupy wsparcia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D92BFB0-7070-5B46-8911-47B0AB48B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71727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CBA5A-B955-1D4B-8907-9AD1D712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#4. Grupy wsparcia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3E8145-A511-2A4F-B464-366BCA118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Czwartek, 21.oo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Alternatywna pora?</a:t>
            </a:r>
          </a:p>
          <a:p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SMS? Email? </a:t>
            </a:r>
            <a:r>
              <a:rPr lang="pl-PL" dirty="0" err="1"/>
              <a:t>WhatsUp</a:t>
            </a:r>
            <a:r>
              <a:rPr lang="pl-PL" dirty="0"/>
              <a:t>, </a:t>
            </a:r>
            <a:r>
              <a:rPr lang="pl-PL" dirty="0" err="1"/>
              <a:t>Fejs</a:t>
            </a:r>
            <a:r>
              <a:rPr lang="pl-PL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Alternatywna siatka </a:t>
            </a:r>
            <a:r>
              <a:rPr lang="pl-PL" dirty="0" err="1"/>
              <a:t>zachęcaczy</a:t>
            </a:r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Potrzebny sekretariat grupy.</a:t>
            </a:r>
          </a:p>
        </p:txBody>
      </p:sp>
    </p:spTree>
    <p:extLst>
      <p:ext uri="{BB962C8B-B14F-4D97-AF65-F5344CB8AC3E}">
        <p14:creationId xmlns:p14="http://schemas.microsoft.com/office/powerpoint/2010/main" val="253714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7AB9C0-A773-1B43-AB00-18C5ECAF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4664"/>
            <a:ext cx="10515600" cy="2852737"/>
          </a:xfrm>
        </p:spPr>
        <p:txBody>
          <a:bodyPr anchor="ctr"/>
          <a:lstStyle/>
          <a:p>
            <a:pPr algn="ctr"/>
            <a:r>
              <a:rPr lang="pl-PL" dirty="0"/>
              <a:t>Moja metoda studiowania </a:t>
            </a:r>
            <a:br>
              <a:rPr lang="pl-PL" dirty="0"/>
            </a:br>
            <a:r>
              <a:rPr lang="pl-PL" dirty="0"/>
              <a:t>Listu do Rzymian.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598CD08-3A02-6644-A511-9E1AADA59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21511"/>
            <a:ext cx="10515600" cy="1647849"/>
          </a:xfrm>
        </p:spPr>
        <p:txBody>
          <a:bodyPr anchor="b">
            <a:normAutofit/>
          </a:bodyPr>
          <a:lstStyle/>
          <a:p>
            <a:pPr algn="r"/>
            <a:r>
              <a:rPr lang="pl-PL" sz="1800" dirty="0"/>
              <a:t>SDP - Spotkania Dla Przedsiębiorców</a:t>
            </a:r>
            <a:br>
              <a:rPr lang="pl-PL" sz="1800" dirty="0"/>
            </a:br>
            <a:r>
              <a:rPr lang="pl-PL" sz="1800" dirty="0"/>
              <a:t>Gliwice, 7 listopada 2022 roku</a:t>
            </a:r>
          </a:p>
          <a:p>
            <a:pPr algn="r"/>
            <a:r>
              <a:rPr lang="pl-PL" sz="1800" dirty="0"/>
              <a:t>Fundacja Instytutów Biblijnych</a:t>
            </a:r>
            <a:br>
              <a:rPr lang="pl-PL" sz="1800" dirty="0"/>
            </a:br>
            <a:r>
              <a:rPr lang="pl-PL" sz="1800" dirty="0"/>
              <a:t>Wojciech Apel, +48601425019, </a:t>
            </a:r>
            <a:r>
              <a:rPr lang="pl-PL" sz="1800" dirty="0" err="1"/>
              <a:t>wojtek@pp.org.pl</a:t>
            </a:r>
            <a:endParaRPr lang="pl-PL" sz="1800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F8BE40F-8C6D-AB49-8F96-BB6B710D6BE7}"/>
              </a:ext>
            </a:extLst>
          </p:cNvPr>
          <p:cNvSpPr txBox="1">
            <a:spLocks/>
          </p:cNvSpPr>
          <p:nvPr/>
        </p:nvSpPr>
        <p:spPr>
          <a:xfrm>
            <a:off x="4799856" y="3501008"/>
            <a:ext cx="648072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l-PL" sz="3200" b="0" i="1" dirty="0"/>
              <a:t>… ale dajcie się przemieniać </a:t>
            </a:r>
            <a:br>
              <a:rPr lang="pl-PL" sz="3200" b="0" i="1" dirty="0"/>
            </a:br>
            <a:r>
              <a:rPr lang="pl-PL" sz="3200" b="0" i="1" dirty="0"/>
              <a:t>przez odnowienie waszego myślenia, abyście … </a:t>
            </a:r>
            <a:r>
              <a:rPr lang="pl-PL" sz="1600" b="0" i="1" dirty="0"/>
              <a:t> (Rz12)</a:t>
            </a:r>
            <a:endParaRPr lang="pl-PL" sz="3200" b="0" i="1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AED98AE-EC22-2148-A16F-F743A2D9530C}"/>
              </a:ext>
            </a:extLst>
          </p:cNvPr>
          <p:cNvSpPr txBox="1"/>
          <p:nvPr/>
        </p:nvSpPr>
        <p:spPr>
          <a:xfrm rot="20836276">
            <a:off x="895487" y="3440704"/>
            <a:ext cx="3031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rgbClr val="C00000"/>
                </a:solidFill>
              </a:rPr>
              <a:t>Koniec</a:t>
            </a:r>
          </a:p>
        </p:txBody>
      </p:sp>
    </p:spTree>
    <p:extLst>
      <p:ext uri="{BB962C8B-B14F-4D97-AF65-F5344CB8AC3E}">
        <p14:creationId xmlns:p14="http://schemas.microsoft.com/office/powerpoint/2010/main" val="3390166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CBA5A-B955-1D4B-8907-9AD1D712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Życie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84A21052-E466-E34C-862D-76DD58059E86}"/>
              </a:ext>
            </a:extLst>
          </p:cNvPr>
          <p:cNvGrpSpPr/>
          <p:nvPr/>
        </p:nvGrpSpPr>
        <p:grpSpPr>
          <a:xfrm>
            <a:off x="197110" y="3118617"/>
            <a:ext cx="11044773" cy="1512000"/>
            <a:chOff x="197110" y="3118617"/>
            <a:chExt cx="11044773" cy="1512000"/>
          </a:xfrm>
        </p:grpSpPr>
        <p:sp>
          <p:nvSpPr>
            <p:cNvPr id="20" name="Dowolny kształt 19">
              <a:extLst>
                <a:ext uri="{FF2B5EF4-FFF2-40B4-BE49-F238E27FC236}">
                  <a16:creationId xmlns:a16="http://schemas.microsoft.com/office/drawing/2014/main" id="{50140157-469B-D348-9017-AA731C531F90}"/>
                </a:ext>
              </a:extLst>
            </p:cNvPr>
            <p:cNvSpPr/>
            <p:nvPr/>
          </p:nvSpPr>
          <p:spPr>
            <a:xfrm>
              <a:off x="197110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kern="1200" dirty="0"/>
                <a:t>Decyzje</a:t>
              </a:r>
            </a:p>
          </p:txBody>
        </p:sp>
        <p:sp>
          <p:nvSpPr>
            <p:cNvPr id="22" name="Dowolny kształt 21">
              <a:extLst>
                <a:ext uri="{FF2B5EF4-FFF2-40B4-BE49-F238E27FC236}">
                  <a16:creationId xmlns:a16="http://schemas.microsoft.com/office/drawing/2014/main" id="{D16053A6-E995-BC4B-BDD6-216788351F44}"/>
                </a:ext>
              </a:extLst>
            </p:cNvPr>
            <p:cNvSpPr/>
            <p:nvPr/>
          </p:nvSpPr>
          <p:spPr>
            <a:xfrm>
              <a:off x="3216291" y="3296249"/>
              <a:ext cx="842584" cy="652736"/>
            </a:xfrm>
            <a:custGeom>
              <a:avLst/>
              <a:gdLst>
                <a:gd name="connsiteX0" fmla="*/ 0 w 842584"/>
                <a:gd name="connsiteY0" fmla="*/ 130547 h 652736"/>
                <a:gd name="connsiteX1" fmla="*/ 516216 w 842584"/>
                <a:gd name="connsiteY1" fmla="*/ 130547 h 652736"/>
                <a:gd name="connsiteX2" fmla="*/ 516216 w 842584"/>
                <a:gd name="connsiteY2" fmla="*/ 0 h 652736"/>
                <a:gd name="connsiteX3" fmla="*/ 842584 w 842584"/>
                <a:gd name="connsiteY3" fmla="*/ 326368 h 652736"/>
                <a:gd name="connsiteX4" fmla="*/ 516216 w 842584"/>
                <a:gd name="connsiteY4" fmla="*/ 652736 h 652736"/>
                <a:gd name="connsiteX5" fmla="*/ 516216 w 842584"/>
                <a:gd name="connsiteY5" fmla="*/ 522189 h 652736"/>
                <a:gd name="connsiteX6" fmla="*/ 0 w 842584"/>
                <a:gd name="connsiteY6" fmla="*/ 522189 h 652736"/>
                <a:gd name="connsiteX7" fmla="*/ 0 w 842584"/>
                <a:gd name="connsiteY7" fmla="*/ 130547 h 6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584" h="652736">
                  <a:moveTo>
                    <a:pt x="0" y="130547"/>
                  </a:moveTo>
                  <a:lnTo>
                    <a:pt x="516216" y="130547"/>
                  </a:lnTo>
                  <a:lnTo>
                    <a:pt x="516216" y="0"/>
                  </a:lnTo>
                  <a:lnTo>
                    <a:pt x="842584" y="326368"/>
                  </a:lnTo>
                  <a:lnTo>
                    <a:pt x="516216" y="652736"/>
                  </a:lnTo>
                  <a:lnTo>
                    <a:pt x="516216" y="522189"/>
                  </a:lnTo>
                  <a:lnTo>
                    <a:pt x="0" y="522189"/>
                  </a:lnTo>
                  <a:lnTo>
                    <a:pt x="0" y="13054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47" rIns="195821" bIns="130547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800" kern="1200"/>
            </a:p>
          </p:txBody>
        </p:sp>
        <p:sp>
          <p:nvSpPr>
            <p:cNvPr id="23" name="Dowolny kształt 22">
              <a:extLst>
                <a:ext uri="{FF2B5EF4-FFF2-40B4-BE49-F238E27FC236}">
                  <a16:creationId xmlns:a16="http://schemas.microsoft.com/office/drawing/2014/main" id="{1806677F-A431-A84D-89EB-9D497C6E91EE}"/>
                </a:ext>
              </a:extLst>
            </p:cNvPr>
            <p:cNvSpPr/>
            <p:nvPr/>
          </p:nvSpPr>
          <p:spPr>
            <a:xfrm>
              <a:off x="4408628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dirty="0"/>
                <a:t>Praca</a:t>
              </a:r>
              <a:endParaRPr lang="pl-PL" sz="3500" kern="1200" dirty="0"/>
            </a:p>
          </p:txBody>
        </p:sp>
        <p:sp>
          <p:nvSpPr>
            <p:cNvPr id="25" name="Dowolny kształt 24">
              <a:extLst>
                <a:ext uri="{FF2B5EF4-FFF2-40B4-BE49-F238E27FC236}">
                  <a16:creationId xmlns:a16="http://schemas.microsoft.com/office/drawing/2014/main" id="{A5CA654D-7747-C444-948F-D9E36F88E6D5}"/>
                </a:ext>
              </a:extLst>
            </p:cNvPr>
            <p:cNvSpPr/>
            <p:nvPr/>
          </p:nvSpPr>
          <p:spPr>
            <a:xfrm>
              <a:off x="7427810" y="3296249"/>
              <a:ext cx="842584" cy="652736"/>
            </a:xfrm>
            <a:custGeom>
              <a:avLst/>
              <a:gdLst>
                <a:gd name="connsiteX0" fmla="*/ 0 w 842584"/>
                <a:gd name="connsiteY0" fmla="*/ 130547 h 652736"/>
                <a:gd name="connsiteX1" fmla="*/ 516216 w 842584"/>
                <a:gd name="connsiteY1" fmla="*/ 130547 h 652736"/>
                <a:gd name="connsiteX2" fmla="*/ 516216 w 842584"/>
                <a:gd name="connsiteY2" fmla="*/ 0 h 652736"/>
                <a:gd name="connsiteX3" fmla="*/ 842584 w 842584"/>
                <a:gd name="connsiteY3" fmla="*/ 326368 h 652736"/>
                <a:gd name="connsiteX4" fmla="*/ 516216 w 842584"/>
                <a:gd name="connsiteY4" fmla="*/ 652736 h 652736"/>
                <a:gd name="connsiteX5" fmla="*/ 516216 w 842584"/>
                <a:gd name="connsiteY5" fmla="*/ 522189 h 652736"/>
                <a:gd name="connsiteX6" fmla="*/ 0 w 842584"/>
                <a:gd name="connsiteY6" fmla="*/ 522189 h 652736"/>
                <a:gd name="connsiteX7" fmla="*/ 0 w 842584"/>
                <a:gd name="connsiteY7" fmla="*/ 130547 h 6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584" h="652736">
                  <a:moveTo>
                    <a:pt x="0" y="130547"/>
                  </a:moveTo>
                  <a:lnTo>
                    <a:pt x="516216" y="130547"/>
                  </a:lnTo>
                  <a:lnTo>
                    <a:pt x="516216" y="0"/>
                  </a:lnTo>
                  <a:lnTo>
                    <a:pt x="842584" y="326368"/>
                  </a:lnTo>
                  <a:lnTo>
                    <a:pt x="516216" y="652736"/>
                  </a:lnTo>
                  <a:lnTo>
                    <a:pt x="516216" y="522189"/>
                  </a:lnTo>
                  <a:lnTo>
                    <a:pt x="0" y="522189"/>
                  </a:lnTo>
                  <a:lnTo>
                    <a:pt x="0" y="13054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47" rIns="195821" bIns="130547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800" kern="1200"/>
            </a:p>
          </p:txBody>
        </p:sp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8228ADB0-B21D-A343-8B01-8B2F8ED13A56}"/>
                </a:ext>
              </a:extLst>
            </p:cNvPr>
            <p:cNvSpPr/>
            <p:nvPr/>
          </p:nvSpPr>
          <p:spPr>
            <a:xfrm>
              <a:off x="8620147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kern="1200" dirty="0"/>
                <a:t>Wnioski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7746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CBA5A-B955-1D4B-8907-9AD1D712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Życie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84A21052-E466-E34C-862D-76DD58059E86}"/>
              </a:ext>
            </a:extLst>
          </p:cNvPr>
          <p:cNvGrpSpPr/>
          <p:nvPr/>
        </p:nvGrpSpPr>
        <p:grpSpPr>
          <a:xfrm>
            <a:off x="197110" y="3118617"/>
            <a:ext cx="11044773" cy="1512000"/>
            <a:chOff x="197110" y="3118617"/>
            <a:chExt cx="11044773" cy="1512000"/>
          </a:xfrm>
        </p:grpSpPr>
        <p:sp>
          <p:nvSpPr>
            <p:cNvPr id="20" name="Dowolny kształt 19">
              <a:extLst>
                <a:ext uri="{FF2B5EF4-FFF2-40B4-BE49-F238E27FC236}">
                  <a16:creationId xmlns:a16="http://schemas.microsoft.com/office/drawing/2014/main" id="{50140157-469B-D348-9017-AA731C531F90}"/>
                </a:ext>
              </a:extLst>
            </p:cNvPr>
            <p:cNvSpPr/>
            <p:nvPr/>
          </p:nvSpPr>
          <p:spPr>
            <a:xfrm>
              <a:off x="197110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kern="1200" dirty="0"/>
                <a:t>Decyzje</a:t>
              </a:r>
            </a:p>
          </p:txBody>
        </p:sp>
        <p:sp>
          <p:nvSpPr>
            <p:cNvPr id="22" name="Dowolny kształt 21">
              <a:extLst>
                <a:ext uri="{FF2B5EF4-FFF2-40B4-BE49-F238E27FC236}">
                  <a16:creationId xmlns:a16="http://schemas.microsoft.com/office/drawing/2014/main" id="{D16053A6-E995-BC4B-BDD6-216788351F44}"/>
                </a:ext>
              </a:extLst>
            </p:cNvPr>
            <p:cNvSpPr/>
            <p:nvPr/>
          </p:nvSpPr>
          <p:spPr>
            <a:xfrm>
              <a:off x="3216291" y="3296249"/>
              <a:ext cx="842584" cy="652736"/>
            </a:xfrm>
            <a:custGeom>
              <a:avLst/>
              <a:gdLst>
                <a:gd name="connsiteX0" fmla="*/ 0 w 842584"/>
                <a:gd name="connsiteY0" fmla="*/ 130547 h 652736"/>
                <a:gd name="connsiteX1" fmla="*/ 516216 w 842584"/>
                <a:gd name="connsiteY1" fmla="*/ 130547 h 652736"/>
                <a:gd name="connsiteX2" fmla="*/ 516216 w 842584"/>
                <a:gd name="connsiteY2" fmla="*/ 0 h 652736"/>
                <a:gd name="connsiteX3" fmla="*/ 842584 w 842584"/>
                <a:gd name="connsiteY3" fmla="*/ 326368 h 652736"/>
                <a:gd name="connsiteX4" fmla="*/ 516216 w 842584"/>
                <a:gd name="connsiteY4" fmla="*/ 652736 h 652736"/>
                <a:gd name="connsiteX5" fmla="*/ 516216 w 842584"/>
                <a:gd name="connsiteY5" fmla="*/ 522189 h 652736"/>
                <a:gd name="connsiteX6" fmla="*/ 0 w 842584"/>
                <a:gd name="connsiteY6" fmla="*/ 522189 h 652736"/>
                <a:gd name="connsiteX7" fmla="*/ 0 w 842584"/>
                <a:gd name="connsiteY7" fmla="*/ 130547 h 6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584" h="652736">
                  <a:moveTo>
                    <a:pt x="0" y="130547"/>
                  </a:moveTo>
                  <a:lnTo>
                    <a:pt x="516216" y="130547"/>
                  </a:lnTo>
                  <a:lnTo>
                    <a:pt x="516216" y="0"/>
                  </a:lnTo>
                  <a:lnTo>
                    <a:pt x="842584" y="326368"/>
                  </a:lnTo>
                  <a:lnTo>
                    <a:pt x="516216" y="652736"/>
                  </a:lnTo>
                  <a:lnTo>
                    <a:pt x="516216" y="522189"/>
                  </a:lnTo>
                  <a:lnTo>
                    <a:pt x="0" y="522189"/>
                  </a:lnTo>
                  <a:lnTo>
                    <a:pt x="0" y="13054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47" rIns="195821" bIns="130547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800" kern="1200"/>
            </a:p>
          </p:txBody>
        </p:sp>
        <p:sp>
          <p:nvSpPr>
            <p:cNvPr id="23" name="Dowolny kształt 22">
              <a:extLst>
                <a:ext uri="{FF2B5EF4-FFF2-40B4-BE49-F238E27FC236}">
                  <a16:creationId xmlns:a16="http://schemas.microsoft.com/office/drawing/2014/main" id="{1806677F-A431-A84D-89EB-9D497C6E91EE}"/>
                </a:ext>
              </a:extLst>
            </p:cNvPr>
            <p:cNvSpPr/>
            <p:nvPr/>
          </p:nvSpPr>
          <p:spPr>
            <a:xfrm>
              <a:off x="4408628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dirty="0"/>
                <a:t>Praca</a:t>
              </a:r>
              <a:endParaRPr lang="pl-PL" sz="3500" kern="1200" dirty="0"/>
            </a:p>
          </p:txBody>
        </p:sp>
        <p:sp>
          <p:nvSpPr>
            <p:cNvPr id="25" name="Dowolny kształt 24">
              <a:extLst>
                <a:ext uri="{FF2B5EF4-FFF2-40B4-BE49-F238E27FC236}">
                  <a16:creationId xmlns:a16="http://schemas.microsoft.com/office/drawing/2014/main" id="{A5CA654D-7747-C444-948F-D9E36F88E6D5}"/>
                </a:ext>
              </a:extLst>
            </p:cNvPr>
            <p:cNvSpPr/>
            <p:nvPr/>
          </p:nvSpPr>
          <p:spPr>
            <a:xfrm>
              <a:off x="7427810" y="3296249"/>
              <a:ext cx="842584" cy="652736"/>
            </a:xfrm>
            <a:custGeom>
              <a:avLst/>
              <a:gdLst>
                <a:gd name="connsiteX0" fmla="*/ 0 w 842584"/>
                <a:gd name="connsiteY0" fmla="*/ 130547 h 652736"/>
                <a:gd name="connsiteX1" fmla="*/ 516216 w 842584"/>
                <a:gd name="connsiteY1" fmla="*/ 130547 h 652736"/>
                <a:gd name="connsiteX2" fmla="*/ 516216 w 842584"/>
                <a:gd name="connsiteY2" fmla="*/ 0 h 652736"/>
                <a:gd name="connsiteX3" fmla="*/ 842584 w 842584"/>
                <a:gd name="connsiteY3" fmla="*/ 326368 h 652736"/>
                <a:gd name="connsiteX4" fmla="*/ 516216 w 842584"/>
                <a:gd name="connsiteY4" fmla="*/ 652736 h 652736"/>
                <a:gd name="connsiteX5" fmla="*/ 516216 w 842584"/>
                <a:gd name="connsiteY5" fmla="*/ 522189 h 652736"/>
                <a:gd name="connsiteX6" fmla="*/ 0 w 842584"/>
                <a:gd name="connsiteY6" fmla="*/ 522189 h 652736"/>
                <a:gd name="connsiteX7" fmla="*/ 0 w 842584"/>
                <a:gd name="connsiteY7" fmla="*/ 130547 h 6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584" h="652736">
                  <a:moveTo>
                    <a:pt x="0" y="130547"/>
                  </a:moveTo>
                  <a:lnTo>
                    <a:pt x="516216" y="130547"/>
                  </a:lnTo>
                  <a:lnTo>
                    <a:pt x="516216" y="0"/>
                  </a:lnTo>
                  <a:lnTo>
                    <a:pt x="842584" y="326368"/>
                  </a:lnTo>
                  <a:lnTo>
                    <a:pt x="516216" y="652736"/>
                  </a:lnTo>
                  <a:lnTo>
                    <a:pt x="516216" y="522189"/>
                  </a:lnTo>
                  <a:lnTo>
                    <a:pt x="0" y="522189"/>
                  </a:lnTo>
                  <a:lnTo>
                    <a:pt x="0" y="13054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47" rIns="195821" bIns="130547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800" kern="1200"/>
            </a:p>
          </p:txBody>
        </p:sp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8228ADB0-B21D-A343-8B01-8B2F8ED13A56}"/>
                </a:ext>
              </a:extLst>
            </p:cNvPr>
            <p:cNvSpPr/>
            <p:nvPr/>
          </p:nvSpPr>
          <p:spPr>
            <a:xfrm>
              <a:off x="8620147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kern="1200" dirty="0"/>
                <a:t>Wnioski</a:t>
              </a:r>
            </a:p>
          </p:txBody>
        </p:sp>
      </p:grpSp>
      <p:sp>
        <p:nvSpPr>
          <p:cNvPr id="9" name="Dowolny kształt 8">
            <a:extLst>
              <a:ext uri="{FF2B5EF4-FFF2-40B4-BE49-F238E27FC236}">
                <a16:creationId xmlns:a16="http://schemas.microsoft.com/office/drawing/2014/main" id="{46F88571-2BD7-4149-846A-92A56E5786FC}"/>
              </a:ext>
            </a:extLst>
          </p:cNvPr>
          <p:cNvSpPr/>
          <p:nvPr/>
        </p:nvSpPr>
        <p:spPr>
          <a:xfrm>
            <a:off x="4391240" y="1484784"/>
            <a:ext cx="2621736" cy="1512000"/>
          </a:xfrm>
          <a:custGeom>
            <a:avLst/>
            <a:gdLst>
              <a:gd name="connsiteX0" fmla="*/ 0 w 2621736"/>
              <a:gd name="connsiteY0" fmla="*/ 151200 h 1512000"/>
              <a:gd name="connsiteX1" fmla="*/ 151200 w 2621736"/>
              <a:gd name="connsiteY1" fmla="*/ 0 h 1512000"/>
              <a:gd name="connsiteX2" fmla="*/ 2470536 w 2621736"/>
              <a:gd name="connsiteY2" fmla="*/ 0 h 1512000"/>
              <a:gd name="connsiteX3" fmla="*/ 2621736 w 2621736"/>
              <a:gd name="connsiteY3" fmla="*/ 151200 h 1512000"/>
              <a:gd name="connsiteX4" fmla="*/ 2621736 w 2621736"/>
              <a:gd name="connsiteY4" fmla="*/ 1360800 h 1512000"/>
              <a:gd name="connsiteX5" fmla="*/ 2470536 w 2621736"/>
              <a:gd name="connsiteY5" fmla="*/ 1512000 h 1512000"/>
              <a:gd name="connsiteX6" fmla="*/ 151200 w 2621736"/>
              <a:gd name="connsiteY6" fmla="*/ 1512000 h 1512000"/>
              <a:gd name="connsiteX7" fmla="*/ 0 w 2621736"/>
              <a:gd name="connsiteY7" fmla="*/ 1360800 h 1512000"/>
              <a:gd name="connsiteX8" fmla="*/ 0 w 2621736"/>
              <a:gd name="connsiteY8" fmla="*/ 15120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1512000">
                <a:moveTo>
                  <a:pt x="0" y="151200"/>
                </a:moveTo>
                <a:cubicBezTo>
                  <a:pt x="0" y="67695"/>
                  <a:pt x="67695" y="0"/>
                  <a:pt x="151200" y="0"/>
                </a:cubicBezTo>
                <a:lnTo>
                  <a:pt x="2470536" y="0"/>
                </a:lnTo>
                <a:cubicBezTo>
                  <a:pt x="2554041" y="0"/>
                  <a:pt x="2621736" y="67695"/>
                  <a:pt x="2621736" y="151200"/>
                </a:cubicBezTo>
                <a:lnTo>
                  <a:pt x="2621736" y="1360800"/>
                </a:lnTo>
                <a:cubicBezTo>
                  <a:pt x="2621736" y="1444305"/>
                  <a:pt x="2554041" y="1512000"/>
                  <a:pt x="2470536" y="1512000"/>
                </a:cubicBezTo>
                <a:lnTo>
                  <a:pt x="151200" y="1512000"/>
                </a:lnTo>
                <a:cubicBezTo>
                  <a:pt x="67695" y="1512000"/>
                  <a:pt x="0" y="1444305"/>
                  <a:pt x="0" y="1360800"/>
                </a:cubicBezTo>
                <a:lnTo>
                  <a:pt x="0" y="15120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8920" tIns="248920" rIns="248920" bIns="637350" numCol="1" spcCol="1270" anchor="t" anchorCtr="0">
            <a:noAutofit/>
          </a:bodyPr>
          <a:lstStyle/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500" i="1" kern="1200" dirty="0">
                <a:solidFill>
                  <a:srgbClr val="FF0000"/>
                </a:solidFill>
              </a:rPr>
              <a:t>Kim jestem?</a:t>
            </a:r>
          </a:p>
        </p:txBody>
      </p:sp>
      <p:sp>
        <p:nvSpPr>
          <p:cNvPr id="10" name="Dowolny kształt 9">
            <a:extLst>
              <a:ext uri="{FF2B5EF4-FFF2-40B4-BE49-F238E27FC236}">
                <a16:creationId xmlns:a16="http://schemas.microsoft.com/office/drawing/2014/main" id="{D30FDACB-8928-0248-83B1-5A3345203F16}"/>
              </a:ext>
            </a:extLst>
          </p:cNvPr>
          <p:cNvSpPr/>
          <p:nvPr/>
        </p:nvSpPr>
        <p:spPr>
          <a:xfrm>
            <a:off x="988463" y="1466333"/>
            <a:ext cx="2621736" cy="1512000"/>
          </a:xfrm>
          <a:custGeom>
            <a:avLst/>
            <a:gdLst>
              <a:gd name="connsiteX0" fmla="*/ 0 w 2621736"/>
              <a:gd name="connsiteY0" fmla="*/ 151200 h 1512000"/>
              <a:gd name="connsiteX1" fmla="*/ 151200 w 2621736"/>
              <a:gd name="connsiteY1" fmla="*/ 0 h 1512000"/>
              <a:gd name="connsiteX2" fmla="*/ 2470536 w 2621736"/>
              <a:gd name="connsiteY2" fmla="*/ 0 h 1512000"/>
              <a:gd name="connsiteX3" fmla="*/ 2621736 w 2621736"/>
              <a:gd name="connsiteY3" fmla="*/ 151200 h 1512000"/>
              <a:gd name="connsiteX4" fmla="*/ 2621736 w 2621736"/>
              <a:gd name="connsiteY4" fmla="*/ 1360800 h 1512000"/>
              <a:gd name="connsiteX5" fmla="*/ 2470536 w 2621736"/>
              <a:gd name="connsiteY5" fmla="*/ 1512000 h 1512000"/>
              <a:gd name="connsiteX6" fmla="*/ 151200 w 2621736"/>
              <a:gd name="connsiteY6" fmla="*/ 1512000 h 1512000"/>
              <a:gd name="connsiteX7" fmla="*/ 0 w 2621736"/>
              <a:gd name="connsiteY7" fmla="*/ 1360800 h 1512000"/>
              <a:gd name="connsiteX8" fmla="*/ 0 w 2621736"/>
              <a:gd name="connsiteY8" fmla="*/ 15120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1512000">
                <a:moveTo>
                  <a:pt x="0" y="151200"/>
                </a:moveTo>
                <a:cubicBezTo>
                  <a:pt x="0" y="67695"/>
                  <a:pt x="67695" y="0"/>
                  <a:pt x="151200" y="0"/>
                </a:cubicBezTo>
                <a:lnTo>
                  <a:pt x="2470536" y="0"/>
                </a:lnTo>
                <a:cubicBezTo>
                  <a:pt x="2554041" y="0"/>
                  <a:pt x="2621736" y="67695"/>
                  <a:pt x="2621736" y="151200"/>
                </a:cubicBezTo>
                <a:lnTo>
                  <a:pt x="2621736" y="1360800"/>
                </a:lnTo>
                <a:cubicBezTo>
                  <a:pt x="2621736" y="1444305"/>
                  <a:pt x="2554041" y="1512000"/>
                  <a:pt x="2470536" y="1512000"/>
                </a:cubicBezTo>
                <a:lnTo>
                  <a:pt x="151200" y="1512000"/>
                </a:lnTo>
                <a:cubicBezTo>
                  <a:pt x="67695" y="1512000"/>
                  <a:pt x="0" y="1444305"/>
                  <a:pt x="0" y="1360800"/>
                </a:cubicBezTo>
                <a:lnTo>
                  <a:pt x="0" y="15120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8920" tIns="248920" rIns="248920" bIns="637350" numCol="1" spcCol="1270" anchor="t" anchorCtr="0">
            <a:noAutofit/>
          </a:bodyPr>
          <a:lstStyle/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500" i="1" kern="1200" dirty="0">
                <a:solidFill>
                  <a:srgbClr val="FF0000"/>
                </a:solidFill>
              </a:rPr>
              <a:t>Skąd jestem?</a:t>
            </a:r>
          </a:p>
        </p:txBody>
      </p:sp>
      <p:sp>
        <p:nvSpPr>
          <p:cNvPr id="11" name="Dowolny kształt 10">
            <a:extLst>
              <a:ext uri="{FF2B5EF4-FFF2-40B4-BE49-F238E27FC236}">
                <a16:creationId xmlns:a16="http://schemas.microsoft.com/office/drawing/2014/main" id="{7BEA2E5C-849E-8A4F-BC1A-6FCDE278A42F}"/>
              </a:ext>
            </a:extLst>
          </p:cNvPr>
          <p:cNvSpPr/>
          <p:nvPr/>
        </p:nvSpPr>
        <p:spPr>
          <a:xfrm>
            <a:off x="8112224" y="1484784"/>
            <a:ext cx="2621736" cy="1512000"/>
          </a:xfrm>
          <a:custGeom>
            <a:avLst/>
            <a:gdLst>
              <a:gd name="connsiteX0" fmla="*/ 0 w 2621736"/>
              <a:gd name="connsiteY0" fmla="*/ 151200 h 1512000"/>
              <a:gd name="connsiteX1" fmla="*/ 151200 w 2621736"/>
              <a:gd name="connsiteY1" fmla="*/ 0 h 1512000"/>
              <a:gd name="connsiteX2" fmla="*/ 2470536 w 2621736"/>
              <a:gd name="connsiteY2" fmla="*/ 0 h 1512000"/>
              <a:gd name="connsiteX3" fmla="*/ 2621736 w 2621736"/>
              <a:gd name="connsiteY3" fmla="*/ 151200 h 1512000"/>
              <a:gd name="connsiteX4" fmla="*/ 2621736 w 2621736"/>
              <a:gd name="connsiteY4" fmla="*/ 1360800 h 1512000"/>
              <a:gd name="connsiteX5" fmla="*/ 2470536 w 2621736"/>
              <a:gd name="connsiteY5" fmla="*/ 1512000 h 1512000"/>
              <a:gd name="connsiteX6" fmla="*/ 151200 w 2621736"/>
              <a:gd name="connsiteY6" fmla="*/ 1512000 h 1512000"/>
              <a:gd name="connsiteX7" fmla="*/ 0 w 2621736"/>
              <a:gd name="connsiteY7" fmla="*/ 1360800 h 1512000"/>
              <a:gd name="connsiteX8" fmla="*/ 0 w 2621736"/>
              <a:gd name="connsiteY8" fmla="*/ 15120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1512000">
                <a:moveTo>
                  <a:pt x="0" y="151200"/>
                </a:moveTo>
                <a:cubicBezTo>
                  <a:pt x="0" y="67695"/>
                  <a:pt x="67695" y="0"/>
                  <a:pt x="151200" y="0"/>
                </a:cubicBezTo>
                <a:lnTo>
                  <a:pt x="2470536" y="0"/>
                </a:lnTo>
                <a:cubicBezTo>
                  <a:pt x="2554041" y="0"/>
                  <a:pt x="2621736" y="67695"/>
                  <a:pt x="2621736" y="151200"/>
                </a:cubicBezTo>
                <a:lnTo>
                  <a:pt x="2621736" y="1360800"/>
                </a:lnTo>
                <a:cubicBezTo>
                  <a:pt x="2621736" y="1444305"/>
                  <a:pt x="2554041" y="1512000"/>
                  <a:pt x="2470536" y="1512000"/>
                </a:cubicBezTo>
                <a:lnTo>
                  <a:pt x="151200" y="1512000"/>
                </a:lnTo>
                <a:cubicBezTo>
                  <a:pt x="67695" y="1512000"/>
                  <a:pt x="0" y="1444305"/>
                  <a:pt x="0" y="1360800"/>
                </a:cubicBezTo>
                <a:lnTo>
                  <a:pt x="0" y="15120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8920" tIns="248920" rIns="248920" bIns="637350" numCol="1" spcCol="1270" anchor="t" anchorCtr="0">
            <a:noAutofit/>
          </a:bodyPr>
          <a:lstStyle/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500" i="1" kern="1200" dirty="0">
                <a:solidFill>
                  <a:srgbClr val="FF0000"/>
                </a:solidFill>
              </a:rPr>
              <a:t>Dokąd zmierzam?</a:t>
            </a:r>
          </a:p>
        </p:txBody>
      </p:sp>
    </p:spTree>
    <p:extLst>
      <p:ext uri="{BB962C8B-B14F-4D97-AF65-F5344CB8AC3E}">
        <p14:creationId xmlns:p14="http://schemas.microsoft.com/office/powerpoint/2010/main" val="368923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CBA5A-B955-1D4B-8907-9AD1D712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Sposób na świadome życie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84A21052-E466-E34C-862D-76DD58059E86}"/>
              </a:ext>
            </a:extLst>
          </p:cNvPr>
          <p:cNvGrpSpPr/>
          <p:nvPr/>
        </p:nvGrpSpPr>
        <p:grpSpPr>
          <a:xfrm>
            <a:off x="197110" y="3118617"/>
            <a:ext cx="11044773" cy="1512000"/>
            <a:chOff x="197110" y="3118617"/>
            <a:chExt cx="11044773" cy="1512000"/>
          </a:xfrm>
        </p:grpSpPr>
        <p:sp>
          <p:nvSpPr>
            <p:cNvPr id="20" name="Dowolny kształt 19">
              <a:extLst>
                <a:ext uri="{FF2B5EF4-FFF2-40B4-BE49-F238E27FC236}">
                  <a16:creationId xmlns:a16="http://schemas.microsoft.com/office/drawing/2014/main" id="{50140157-469B-D348-9017-AA731C531F90}"/>
                </a:ext>
              </a:extLst>
            </p:cNvPr>
            <p:cNvSpPr/>
            <p:nvPr/>
          </p:nvSpPr>
          <p:spPr>
            <a:xfrm>
              <a:off x="197110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kern="1200" dirty="0"/>
                <a:t>Decyzje</a:t>
              </a:r>
            </a:p>
          </p:txBody>
        </p:sp>
        <p:sp>
          <p:nvSpPr>
            <p:cNvPr id="22" name="Dowolny kształt 21">
              <a:extLst>
                <a:ext uri="{FF2B5EF4-FFF2-40B4-BE49-F238E27FC236}">
                  <a16:creationId xmlns:a16="http://schemas.microsoft.com/office/drawing/2014/main" id="{D16053A6-E995-BC4B-BDD6-216788351F44}"/>
                </a:ext>
              </a:extLst>
            </p:cNvPr>
            <p:cNvSpPr/>
            <p:nvPr/>
          </p:nvSpPr>
          <p:spPr>
            <a:xfrm>
              <a:off x="3216291" y="3296249"/>
              <a:ext cx="842584" cy="652736"/>
            </a:xfrm>
            <a:custGeom>
              <a:avLst/>
              <a:gdLst>
                <a:gd name="connsiteX0" fmla="*/ 0 w 842584"/>
                <a:gd name="connsiteY0" fmla="*/ 130547 h 652736"/>
                <a:gd name="connsiteX1" fmla="*/ 516216 w 842584"/>
                <a:gd name="connsiteY1" fmla="*/ 130547 h 652736"/>
                <a:gd name="connsiteX2" fmla="*/ 516216 w 842584"/>
                <a:gd name="connsiteY2" fmla="*/ 0 h 652736"/>
                <a:gd name="connsiteX3" fmla="*/ 842584 w 842584"/>
                <a:gd name="connsiteY3" fmla="*/ 326368 h 652736"/>
                <a:gd name="connsiteX4" fmla="*/ 516216 w 842584"/>
                <a:gd name="connsiteY4" fmla="*/ 652736 h 652736"/>
                <a:gd name="connsiteX5" fmla="*/ 516216 w 842584"/>
                <a:gd name="connsiteY5" fmla="*/ 522189 h 652736"/>
                <a:gd name="connsiteX6" fmla="*/ 0 w 842584"/>
                <a:gd name="connsiteY6" fmla="*/ 522189 h 652736"/>
                <a:gd name="connsiteX7" fmla="*/ 0 w 842584"/>
                <a:gd name="connsiteY7" fmla="*/ 130547 h 6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584" h="652736">
                  <a:moveTo>
                    <a:pt x="0" y="130547"/>
                  </a:moveTo>
                  <a:lnTo>
                    <a:pt x="516216" y="130547"/>
                  </a:lnTo>
                  <a:lnTo>
                    <a:pt x="516216" y="0"/>
                  </a:lnTo>
                  <a:lnTo>
                    <a:pt x="842584" y="326368"/>
                  </a:lnTo>
                  <a:lnTo>
                    <a:pt x="516216" y="652736"/>
                  </a:lnTo>
                  <a:lnTo>
                    <a:pt x="516216" y="522189"/>
                  </a:lnTo>
                  <a:lnTo>
                    <a:pt x="0" y="522189"/>
                  </a:lnTo>
                  <a:lnTo>
                    <a:pt x="0" y="13054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47" rIns="195821" bIns="130547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800" kern="1200"/>
            </a:p>
          </p:txBody>
        </p:sp>
        <p:sp>
          <p:nvSpPr>
            <p:cNvPr id="23" name="Dowolny kształt 22">
              <a:extLst>
                <a:ext uri="{FF2B5EF4-FFF2-40B4-BE49-F238E27FC236}">
                  <a16:creationId xmlns:a16="http://schemas.microsoft.com/office/drawing/2014/main" id="{1806677F-A431-A84D-89EB-9D497C6E91EE}"/>
                </a:ext>
              </a:extLst>
            </p:cNvPr>
            <p:cNvSpPr/>
            <p:nvPr/>
          </p:nvSpPr>
          <p:spPr>
            <a:xfrm>
              <a:off x="4408628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dirty="0"/>
                <a:t>Praca</a:t>
              </a:r>
              <a:endParaRPr lang="pl-PL" sz="3500" kern="1200" dirty="0"/>
            </a:p>
          </p:txBody>
        </p:sp>
        <p:sp>
          <p:nvSpPr>
            <p:cNvPr id="25" name="Dowolny kształt 24">
              <a:extLst>
                <a:ext uri="{FF2B5EF4-FFF2-40B4-BE49-F238E27FC236}">
                  <a16:creationId xmlns:a16="http://schemas.microsoft.com/office/drawing/2014/main" id="{A5CA654D-7747-C444-948F-D9E36F88E6D5}"/>
                </a:ext>
              </a:extLst>
            </p:cNvPr>
            <p:cNvSpPr/>
            <p:nvPr/>
          </p:nvSpPr>
          <p:spPr>
            <a:xfrm>
              <a:off x="7427810" y="3296249"/>
              <a:ext cx="842584" cy="652736"/>
            </a:xfrm>
            <a:custGeom>
              <a:avLst/>
              <a:gdLst>
                <a:gd name="connsiteX0" fmla="*/ 0 w 842584"/>
                <a:gd name="connsiteY0" fmla="*/ 130547 h 652736"/>
                <a:gd name="connsiteX1" fmla="*/ 516216 w 842584"/>
                <a:gd name="connsiteY1" fmla="*/ 130547 h 652736"/>
                <a:gd name="connsiteX2" fmla="*/ 516216 w 842584"/>
                <a:gd name="connsiteY2" fmla="*/ 0 h 652736"/>
                <a:gd name="connsiteX3" fmla="*/ 842584 w 842584"/>
                <a:gd name="connsiteY3" fmla="*/ 326368 h 652736"/>
                <a:gd name="connsiteX4" fmla="*/ 516216 w 842584"/>
                <a:gd name="connsiteY4" fmla="*/ 652736 h 652736"/>
                <a:gd name="connsiteX5" fmla="*/ 516216 w 842584"/>
                <a:gd name="connsiteY5" fmla="*/ 522189 h 652736"/>
                <a:gd name="connsiteX6" fmla="*/ 0 w 842584"/>
                <a:gd name="connsiteY6" fmla="*/ 522189 h 652736"/>
                <a:gd name="connsiteX7" fmla="*/ 0 w 842584"/>
                <a:gd name="connsiteY7" fmla="*/ 130547 h 6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584" h="652736">
                  <a:moveTo>
                    <a:pt x="0" y="130547"/>
                  </a:moveTo>
                  <a:lnTo>
                    <a:pt x="516216" y="130547"/>
                  </a:lnTo>
                  <a:lnTo>
                    <a:pt x="516216" y="0"/>
                  </a:lnTo>
                  <a:lnTo>
                    <a:pt x="842584" y="326368"/>
                  </a:lnTo>
                  <a:lnTo>
                    <a:pt x="516216" y="652736"/>
                  </a:lnTo>
                  <a:lnTo>
                    <a:pt x="516216" y="522189"/>
                  </a:lnTo>
                  <a:lnTo>
                    <a:pt x="0" y="522189"/>
                  </a:lnTo>
                  <a:lnTo>
                    <a:pt x="0" y="13054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47" rIns="195821" bIns="130547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800" kern="1200"/>
            </a:p>
          </p:txBody>
        </p:sp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8228ADB0-B21D-A343-8B01-8B2F8ED13A56}"/>
                </a:ext>
              </a:extLst>
            </p:cNvPr>
            <p:cNvSpPr/>
            <p:nvPr/>
          </p:nvSpPr>
          <p:spPr>
            <a:xfrm>
              <a:off x="8620147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kern="1200" dirty="0"/>
                <a:t>Wnioski</a:t>
              </a:r>
            </a:p>
          </p:txBody>
        </p:sp>
      </p:grpSp>
      <p:sp>
        <p:nvSpPr>
          <p:cNvPr id="9" name="Dowolny kształt 8">
            <a:extLst>
              <a:ext uri="{FF2B5EF4-FFF2-40B4-BE49-F238E27FC236}">
                <a16:creationId xmlns:a16="http://schemas.microsoft.com/office/drawing/2014/main" id="{09ED0F35-30B6-0F44-A9C2-DED548304C5C}"/>
              </a:ext>
            </a:extLst>
          </p:cNvPr>
          <p:cNvSpPr/>
          <p:nvPr/>
        </p:nvSpPr>
        <p:spPr>
          <a:xfrm>
            <a:off x="4391240" y="1484784"/>
            <a:ext cx="2621736" cy="1512000"/>
          </a:xfrm>
          <a:custGeom>
            <a:avLst/>
            <a:gdLst>
              <a:gd name="connsiteX0" fmla="*/ 0 w 2621736"/>
              <a:gd name="connsiteY0" fmla="*/ 151200 h 1512000"/>
              <a:gd name="connsiteX1" fmla="*/ 151200 w 2621736"/>
              <a:gd name="connsiteY1" fmla="*/ 0 h 1512000"/>
              <a:gd name="connsiteX2" fmla="*/ 2470536 w 2621736"/>
              <a:gd name="connsiteY2" fmla="*/ 0 h 1512000"/>
              <a:gd name="connsiteX3" fmla="*/ 2621736 w 2621736"/>
              <a:gd name="connsiteY3" fmla="*/ 151200 h 1512000"/>
              <a:gd name="connsiteX4" fmla="*/ 2621736 w 2621736"/>
              <a:gd name="connsiteY4" fmla="*/ 1360800 h 1512000"/>
              <a:gd name="connsiteX5" fmla="*/ 2470536 w 2621736"/>
              <a:gd name="connsiteY5" fmla="*/ 1512000 h 1512000"/>
              <a:gd name="connsiteX6" fmla="*/ 151200 w 2621736"/>
              <a:gd name="connsiteY6" fmla="*/ 1512000 h 1512000"/>
              <a:gd name="connsiteX7" fmla="*/ 0 w 2621736"/>
              <a:gd name="connsiteY7" fmla="*/ 1360800 h 1512000"/>
              <a:gd name="connsiteX8" fmla="*/ 0 w 2621736"/>
              <a:gd name="connsiteY8" fmla="*/ 15120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1512000">
                <a:moveTo>
                  <a:pt x="0" y="151200"/>
                </a:moveTo>
                <a:cubicBezTo>
                  <a:pt x="0" y="67695"/>
                  <a:pt x="67695" y="0"/>
                  <a:pt x="151200" y="0"/>
                </a:cubicBezTo>
                <a:lnTo>
                  <a:pt x="2470536" y="0"/>
                </a:lnTo>
                <a:cubicBezTo>
                  <a:pt x="2554041" y="0"/>
                  <a:pt x="2621736" y="67695"/>
                  <a:pt x="2621736" y="151200"/>
                </a:cubicBezTo>
                <a:lnTo>
                  <a:pt x="2621736" y="1360800"/>
                </a:lnTo>
                <a:cubicBezTo>
                  <a:pt x="2621736" y="1444305"/>
                  <a:pt x="2554041" y="1512000"/>
                  <a:pt x="2470536" y="1512000"/>
                </a:cubicBezTo>
                <a:lnTo>
                  <a:pt x="151200" y="1512000"/>
                </a:lnTo>
                <a:cubicBezTo>
                  <a:pt x="67695" y="1512000"/>
                  <a:pt x="0" y="1444305"/>
                  <a:pt x="0" y="1360800"/>
                </a:cubicBezTo>
                <a:lnTo>
                  <a:pt x="0" y="15120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8920" tIns="248920" rIns="248920" bIns="637350" numCol="1" spcCol="1270" anchor="t" anchorCtr="0">
            <a:noAutofit/>
          </a:bodyPr>
          <a:lstStyle/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500" i="1" kern="1200" dirty="0">
                <a:solidFill>
                  <a:srgbClr val="FF0000"/>
                </a:solidFill>
              </a:rPr>
              <a:t>Kim jestem?</a:t>
            </a:r>
          </a:p>
        </p:txBody>
      </p:sp>
      <p:sp>
        <p:nvSpPr>
          <p:cNvPr id="10" name="Dowolny kształt 9">
            <a:extLst>
              <a:ext uri="{FF2B5EF4-FFF2-40B4-BE49-F238E27FC236}">
                <a16:creationId xmlns:a16="http://schemas.microsoft.com/office/drawing/2014/main" id="{89DBFAC4-A19D-5A43-BB6C-6130F8229BEE}"/>
              </a:ext>
            </a:extLst>
          </p:cNvPr>
          <p:cNvSpPr/>
          <p:nvPr/>
        </p:nvSpPr>
        <p:spPr>
          <a:xfrm>
            <a:off x="988463" y="1466333"/>
            <a:ext cx="2621736" cy="1512000"/>
          </a:xfrm>
          <a:custGeom>
            <a:avLst/>
            <a:gdLst>
              <a:gd name="connsiteX0" fmla="*/ 0 w 2621736"/>
              <a:gd name="connsiteY0" fmla="*/ 151200 h 1512000"/>
              <a:gd name="connsiteX1" fmla="*/ 151200 w 2621736"/>
              <a:gd name="connsiteY1" fmla="*/ 0 h 1512000"/>
              <a:gd name="connsiteX2" fmla="*/ 2470536 w 2621736"/>
              <a:gd name="connsiteY2" fmla="*/ 0 h 1512000"/>
              <a:gd name="connsiteX3" fmla="*/ 2621736 w 2621736"/>
              <a:gd name="connsiteY3" fmla="*/ 151200 h 1512000"/>
              <a:gd name="connsiteX4" fmla="*/ 2621736 w 2621736"/>
              <a:gd name="connsiteY4" fmla="*/ 1360800 h 1512000"/>
              <a:gd name="connsiteX5" fmla="*/ 2470536 w 2621736"/>
              <a:gd name="connsiteY5" fmla="*/ 1512000 h 1512000"/>
              <a:gd name="connsiteX6" fmla="*/ 151200 w 2621736"/>
              <a:gd name="connsiteY6" fmla="*/ 1512000 h 1512000"/>
              <a:gd name="connsiteX7" fmla="*/ 0 w 2621736"/>
              <a:gd name="connsiteY7" fmla="*/ 1360800 h 1512000"/>
              <a:gd name="connsiteX8" fmla="*/ 0 w 2621736"/>
              <a:gd name="connsiteY8" fmla="*/ 15120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1512000">
                <a:moveTo>
                  <a:pt x="0" y="151200"/>
                </a:moveTo>
                <a:cubicBezTo>
                  <a:pt x="0" y="67695"/>
                  <a:pt x="67695" y="0"/>
                  <a:pt x="151200" y="0"/>
                </a:cubicBezTo>
                <a:lnTo>
                  <a:pt x="2470536" y="0"/>
                </a:lnTo>
                <a:cubicBezTo>
                  <a:pt x="2554041" y="0"/>
                  <a:pt x="2621736" y="67695"/>
                  <a:pt x="2621736" y="151200"/>
                </a:cubicBezTo>
                <a:lnTo>
                  <a:pt x="2621736" y="1360800"/>
                </a:lnTo>
                <a:cubicBezTo>
                  <a:pt x="2621736" y="1444305"/>
                  <a:pt x="2554041" y="1512000"/>
                  <a:pt x="2470536" y="1512000"/>
                </a:cubicBezTo>
                <a:lnTo>
                  <a:pt x="151200" y="1512000"/>
                </a:lnTo>
                <a:cubicBezTo>
                  <a:pt x="67695" y="1512000"/>
                  <a:pt x="0" y="1444305"/>
                  <a:pt x="0" y="1360800"/>
                </a:cubicBezTo>
                <a:lnTo>
                  <a:pt x="0" y="15120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8920" tIns="248920" rIns="248920" bIns="637350" numCol="1" spcCol="1270" anchor="t" anchorCtr="0">
            <a:noAutofit/>
          </a:bodyPr>
          <a:lstStyle/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500" i="1" kern="1200" dirty="0">
                <a:solidFill>
                  <a:srgbClr val="FF0000"/>
                </a:solidFill>
              </a:rPr>
              <a:t>Skąd jestem?</a:t>
            </a:r>
          </a:p>
        </p:txBody>
      </p:sp>
      <p:sp>
        <p:nvSpPr>
          <p:cNvPr id="11" name="Dowolny kształt 10">
            <a:extLst>
              <a:ext uri="{FF2B5EF4-FFF2-40B4-BE49-F238E27FC236}">
                <a16:creationId xmlns:a16="http://schemas.microsoft.com/office/drawing/2014/main" id="{6FD658A7-1CE2-A549-A6EA-C3B1B91E2CAC}"/>
              </a:ext>
            </a:extLst>
          </p:cNvPr>
          <p:cNvSpPr/>
          <p:nvPr/>
        </p:nvSpPr>
        <p:spPr>
          <a:xfrm>
            <a:off x="8112224" y="1484784"/>
            <a:ext cx="2621736" cy="1512000"/>
          </a:xfrm>
          <a:custGeom>
            <a:avLst/>
            <a:gdLst>
              <a:gd name="connsiteX0" fmla="*/ 0 w 2621736"/>
              <a:gd name="connsiteY0" fmla="*/ 151200 h 1512000"/>
              <a:gd name="connsiteX1" fmla="*/ 151200 w 2621736"/>
              <a:gd name="connsiteY1" fmla="*/ 0 h 1512000"/>
              <a:gd name="connsiteX2" fmla="*/ 2470536 w 2621736"/>
              <a:gd name="connsiteY2" fmla="*/ 0 h 1512000"/>
              <a:gd name="connsiteX3" fmla="*/ 2621736 w 2621736"/>
              <a:gd name="connsiteY3" fmla="*/ 151200 h 1512000"/>
              <a:gd name="connsiteX4" fmla="*/ 2621736 w 2621736"/>
              <a:gd name="connsiteY4" fmla="*/ 1360800 h 1512000"/>
              <a:gd name="connsiteX5" fmla="*/ 2470536 w 2621736"/>
              <a:gd name="connsiteY5" fmla="*/ 1512000 h 1512000"/>
              <a:gd name="connsiteX6" fmla="*/ 151200 w 2621736"/>
              <a:gd name="connsiteY6" fmla="*/ 1512000 h 1512000"/>
              <a:gd name="connsiteX7" fmla="*/ 0 w 2621736"/>
              <a:gd name="connsiteY7" fmla="*/ 1360800 h 1512000"/>
              <a:gd name="connsiteX8" fmla="*/ 0 w 2621736"/>
              <a:gd name="connsiteY8" fmla="*/ 15120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1736" h="1512000">
                <a:moveTo>
                  <a:pt x="0" y="151200"/>
                </a:moveTo>
                <a:cubicBezTo>
                  <a:pt x="0" y="67695"/>
                  <a:pt x="67695" y="0"/>
                  <a:pt x="151200" y="0"/>
                </a:cubicBezTo>
                <a:lnTo>
                  <a:pt x="2470536" y="0"/>
                </a:lnTo>
                <a:cubicBezTo>
                  <a:pt x="2554041" y="0"/>
                  <a:pt x="2621736" y="67695"/>
                  <a:pt x="2621736" y="151200"/>
                </a:cubicBezTo>
                <a:lnTo>
                  <a:pt x="2621736" y="1360800"/>
                </a:lnTo>
                <a:cubicBezTo>
                  <a:pt x="2621736" y="1444305"/>
                  <a:pt x="2554041" y="1512000"/>
                  <a:pt x="2470536" y="1512000"/>
                </a:cubicBezTo>
                <a:lnTo>
                  <a:pt x="151200" y="1512000"/>
                </a:lnTo>
                <a:cubicBezTo>
                  <a:pt x="67695" y="1512000"/>
                  <a:pt x="0" y="1444305"/>
                  <a:pt x="0" y="1360800"/>
                </a:cubicBezTo>
                <a:lnTo>
                  <a:pt x="0" y="15120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8920" tIns="248920" rIns="248920" bIns="637350" numCol="1" spcCol="1270" anchor="t" anchorCtr="0">
            <a:noAutofit/>
          </a:bodyPr>
          <a:lstStyle/>
          <a:p>
            <a:pPr marL="0" lvl="0" indent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3500" i="1" kern="1200" dirty="0">
                <a:solidFill>
                  <a:srgbClr val="FF0000"/>
                </a:solidFill>
              </a:rPr>
              <a:t>Dokąd zmierzam?</a:t>
            </a:r>
          </a:p>
        </p:txBody>
      </p:sp>
    </p:spTree>
    <p:extLst>
      <p:ext uri="{BB962C8B-B14F-4D97-AF65-F5344CB8AC3E}">
        <p14:creationId xmlns:p14="http://schemas.microsoft.com/office/powerpoint/2010/main" val="1757421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CBA5A-B955-1D4B-8907-9AD1D712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Sposób na świadome, mądre życie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84A21052-E466-E34C-862D-76DD58059E86}"/>
              </a:ext>
            </a:extLst>
          </p:cNvPr>
          <p:cNvGrpSpPr/>
          <p:nvPr/>
        </p:nvGrpSpPr>
        <p:grpSpPr>
          <a:xfrm>
            <a:off x="197110" y="3118617"/>
            <a:ext cx="11044773" cy="1512000"/>
            <a:chOff x="197110" y="3118617"/>
            <a:chExt cx="11044773" cy="1512000"/>
          </a:xfrm>
        </p:grpSpPr>
        <p:sp>
          <p:nvSpPr>
            <p:cNvPr id="20" name="Dowolny kształt 19">
              <a:extLst>
                <a:ext uri="{FF2B5EF4-FFF2-40B4-BE49-F238E27FC236}">
                  <a16:creationId xmlns:a16="http://schemas.microsoft.com/office/drawing/2014/main" id="{50140157-469B-D348-9017-AA731C531F90}"/>
                </a:ext>
              </a:extLst>
            </p:cNvPr>
            <p:cNvSpPr/>
            <p:nvPr/>
          </p:nvSpPr>
          <p:spPr>
            <a:xfrm>
              <a:off x="197110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kern="1200" dirty="0"/>
                <a:t>Decyzje</a:t>
              </a:r>
            </a:p>
          </p:txBody>
        </p:sp>
        <p:sp>
          <p:nvSpPr>
            <p:cNvPr id="22" name="Dowolny kształt 21">
              <a:extLst>
                <a:ext uri="{FF2B5EF4-FFF2-40B4-BE49-F238E27FC236}">
                  <a16:creationId xmlns:a16="http://schemas.microsoft.com/office/drawing/2014/main" id="{D16053A6-E995-BC4B-BDD6-216788351F44}"/>
                </a:ext>
              </a:extLst>
            </p:cNvPr>
            <p:cNvSpPr/>
            <p:nvPr/>
          </p:nvSpPr>
          <p:spPr>
            <a:xfrm>
              <a:off x="3216291" y="3296249"/>
              <a:ext cx="842584" cy="652736"/>
            </a:xfrm>
            <a:custGeom>
              <a:avLst/>
              <a:gdLst>
                <a:gd name="connsiteX0" fmla="*/ 0 w 842584"/>
                <a:gd name="connsiteY0" fmla="*/ 130547 h 652736"/>
                <a:gd name="connsiteX1" fmla="*/ 516216 w 842584"/>
                <a:gd name="connsiteY1" fmla="*/ 130547 h 652736"/>
                <a:gd name="connsiteX2" fmla="*/ 516216 w 842584"/>
                <a:gd name="connsiteY2" fmla="*/ 0 h 652736"/>
                <a:gd name="connsiteX3" fmla="*/ 842584 w 842584"/>
                <a:gd name="connsiteY3" fmla="*/ 326368 h 652736"/>
                <a:gd name="connsiteX4" fmla="*/ 516216 w 842584"/>
                <a:gd name="connsiteY4" fmla="*/ 652736 h 652736"/>
                <a:gd name="connsiteX5" fmla="*/ 516216 w 842584"/>
                <a:gd name="connsiteY5" fmla="*/ 522189 h 652736"/>
                <a:gd name="connsiteX6" fmla="*/ 0 w 842584"/>
                <a:gd name="connsiteY6" fmla="*/ 522189 h 652736"/>
                <a:gd name="connsiteX7" fmla="*/ 0 w 842584"/>
                <a:gd name="connsiteY7" fmla="*/ 130547 h 6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584" h="652736">
                  <a:moveTo>
                    <a:pt x="0" y="130547"/>
                  </a:moveTo>
                  <a:lnTo>
                    <a:pt x="516216" y="130547"/>
                  </a:lnTo>
                  <a:lnTo>
                    <a:pt x="516216" y="0"/>
                  </a:lnTo>
                  <a:lnTo>
                    <a:pt x="842584" y="326368"/>
                  </a:lnTo>
                  <a:lnTo>
                    <a:pt x="516216" y="652736"/>
                  </a:lnTo>
                  <a:lnTo>
                    <a:pt x="516216" y="522189"/>
                  </a:lnTo>
                  <a:lnTo>
                    <a:pt x="0" y="522189"/>
                  </a:lnTo>
                  <a:lnTo>
                    <a:pt x="0" y="13054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47" rIns="195821" bIns="130547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800" kern="1200"/>
            </a:p>
          </p:txBody>
        </p:sp>
        <p:sp>
          <p:nvSpPr>
            <p:cNvPr id="23" name="Dowolny kształt 22">
              <a:extLst>
                <a:ext uri="{FF2B5EF4-FFF2-40B4-BE49-F238E27FC236}">
                  <a16:creationId xmlns:a16="http://schemas.microsoft.com/office/drawing/2014/main" id="{1806677F-A431-A84D-89EB-9D497C6E91EE}"/>
                </a:ext>
              </a:extLst>
            </p:cNvPr>
            <p:cNvSpPr/>
            <p:nvPr/>
          </p:nvSpPr>
          <p:spPr>
            <a:xfrm>
              <a:off x="4408628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dirty="0"/>
                <a:t>Praca</a:t>
              </a:r>
              <a:endParaRPr lang="pl-PL" sz="3500" kern="1200" dirty="0"/>
            </a:p>
          </p:txBody>
        </p:sp>
        <p:sp>
          <p:nvSpPr>
            <p:cNvPr id="25" name="Dowolny kształt 24">
              <a:extLst>
                <a:ext uri="{FF2B5EF4-FFF2-40B4-BE49-F238E27FC236}">
                  <a16:creationId xmlns:a16="http://schemas.microsoft.com/office/drawing/2014/main" id="{A5CA654D-7747-C444-948F-D9E36F88E6D5}"/>
                </a:ext>
              </a:extLst>
            </p:cNvPr>
            <p:cNvSpPr/>
            <p:nvPr/>
          </p:nvSpPr>
          <p:spPr>
            <a:xfrm>
              <a:off x="7427810" y="3296249"/>
              <a:ext cx="842584" cy="652736"/>
            </a:xfrm>
            <a:custGeom>
              <a:avLst/>
              <a:gdLst>
                <a:gd name="connsiteX0" fmla="*/ 0 w 842584"/>
                <a:gd name="connsiteY0" fmla="*/ 130547 h 652736"/>
                <a:gd name="connsiteX1" fmla="*/ 516216 w 842584"/>
                <a:gd name="connsiteY1" fmla="*/ 130547 h 652736"/>
                <a:gd name="connsiteX2" fmla="*/ 516216 w 842584"/>
                <a:gd name="connsiteY2" fmla="*/ 0 h 652736"/>
                <a:gd name="connsiteX3" fmla="*/ 842584 w 842584"/>
                <a:gd name="connsiteY3" fmla="*/ 326368 h 652736"/>
                <a:gd name="connsiteX4" fmla="*/ 516216 w 842584"/>
                <a:gd name="connsiteY4" fmla="*/ 652736 h 652736"/>
                <a:gd name="connsiteX5" fmla="*/ 516216 w 842584"/>
                <a:gd name="connsiteY5" fmla="*/ 522189 h 652736"/>
                <a:gd name="connsiteX6" fmla="*/ 0 w 842584"/>
                <a:gd name="connsiteY6" fmla="*/ 522189 h 652736"/>
                <a:gd name="connsiteX7" fmla="*/ 0 w 842584"/>
                <a:gd name="connsiteY7" fmla="*/ 130547 h 65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2584" h="652736">
                  <a:moveTo>
                    <a:pt x="0" y="130547"/>
                  </a:moveTo>
                  <a:lnTo>
                    <a:pt x="516216" y="130547"/>
                  </a:lnTo>
                  <a:lnTo>
                    <a:pt x="516216" y="0"/>
                  </a:lnTo>
                  <a:lnTo>
                    <a:pt x="842584" y="326368"/>
                  </a:lnTo>
                  <a:lnTo>
                    <a:pt x="516216" y="652736"/>
                  </a:lnTo>
                  <a:lnTo>
                    <a:pt x="516216" y="522189"/>
                  </a:lnTo>
                  <a:lnTo>
                    <a:pt x="0" y="522189"/>
                  </a:lnTo>
                  <a:lnTo>
                    <a:pt x="0" y="130547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47" rIns="195821" bIns="130547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l-PL" sz="2800" kern="1200"/>
            </a:p>
          </p:txBody>
        </p:sp>
        <p:sp>
          <p:nvSpPr>
            <p:cNvPr id="26" name="Dowolny kształt 25">
              <a:extLst>
                <a:ext uri="{FF2B5EF4-FFF2-40B4-BE49-F238E27FC236}">
                  <a16:creationId xmlns:a16="http://schemas.microsoft.com/office/drawing/2014/main" id="{8228ADB0-B21D-A343-8B01-8B2F8ED13A56}"/>
                </a:ext>
              </a:extLst>
            </p:cNvPr>
            <p:cNvSpPr/>
            <p:nvPr/>
          </p:nvSpPr>
          <p:spPr>
            <a:xfrm>
              <a:off x="8620147" y="3118617"/>
              <a:ext cx="2621736" cy="1512000"/>
            </a:xfrm>
            <a:custGeom>
              <a:avLst/>
              <a:gdLst>
                <a:gd name="connsiteX0" fmla="*/ 0 w 2621736"/>
                <a:gd name="connsiteY0" fmla="*/ 151200 h 1512000"/>
                <a:gd name="connsiteX1" fmla="*/ 151200 w 2621736"/>
                <a:gd name="connsiteY1" fmla="*/ 0 h 1512000"/>
                <a:gd name="connsiteX2" fmla="*/ 2470536 w 2621736"/>
                <a:gd name="connsiteY2" fmla="*/ 0 h 1512000"/>
                <a:gd name="connsiteX3" fmla="*/ 2621736 w 2621736"/>
                <a:gd name="connsiteY3" fmla="*/ 151200 h 1512000"/>
                <a:gd name="connsiteX4" fmla="*/ 2621736 w 2621736"/>
                <a:gd name="connsiteY4" fmla="*/ 1360800 h 1512000"/>
                <a:gd name="connsiteX5" fmla="*/ 2470536 w 2621736"/>
                <a:gd name="connsiteY5" fmla="*/ 1512000 h 1512000"/>
                <a:gd name="connsiteX6" fmla="*/ 151200 w 2621736"/>
                <a:gd name="connsiteY6" fmla="*/ 1512000 h 1512000"/>
                <a:gd name="connsiteX7" fmla="*/ 0 w 2621736"/>
                <a:gd name="connsiteY7" fmla="*/ 1360800 h 1512000"/>
                <a:gd name="connsiteX8" fmla="*/ 0 w 2621736"/>
                <a:gd name="connsiteY8" fmla="*/ 151200 h 151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1736" h="1512000">
                  <a:moveTo>
                    <a:pt x="0" y="151200"/>
                  </a:moveTo>
                  <a:cubicBezTo>
                    <a:pt x="0" y="67695"/>
                    <a:pt x="67695" y="0"/>
                    <a:pt x="151200" y="0"/>
                  </a:cubicBezTo>
                  <a:lnTo>
                    <a:pt x="2470536" y="0"/>
                  </a:lnTo>
                  <a:cubicBezTo>
                    <a:pt x="2554041" y="0"/>
                    <a:pt x="2621736" y="67695"/>
                    <a:pt x="2621736" y="151200"/>
                  </a:cubicBezTo>
                  <a:lnTo>
                    <a:pt x="2621736" y="1360800"/>
                  </a:lnTo>
                  <a:cubicBezTo>
                    <a:pt x="2621736" y="1444305"/>
                    <a:pt x="2554041" y="1512000"/>
                    <a:pt x="2470536" y="1512000"/>
                  </a:cubicBezTo>
                  <a:lnTo>
                    <a:pt x="151200" y="1512000"/>
                  </a:lnTo>
                  <a:cubicBezTo>
                    <a:pt x="67695" y="1512000"/>
                    <a:pt x="0" y="1444305"/>
                    <a:pt x="0" y="1360800"/>
                  </a:cubicBezTo>
                  <a:lnTo>
                    <a:pt x="0" y="1512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0" tIns="248920" rIns="248920" bIns="637350" numCol="1" spcCol="1270" anchor="t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500" kern="1200" dirty="0"/>
                <a:t>Wnioski</a:t>
              </a:r>
            </a:p>
          </p:txBody>
        </p:sp>
      </p:grpSp>
      <p:sp>
        <p:nvSpPr>
          <p:cNvPr id="16" name="Strzałka w lewo 15">
            <a:extLst>
              <a:ext uri="{FF2B5EF4-FFF2-40B4-BE49-F238E27FC236}">
                <a16:creationId xmlns:a16="http://schemas.microsoft.com/office/drawing/2014/main" id="{C09056C0-1F36-6243-8F53-41D8E04D9019}"/>
              </a:ext>
            </a:extLst>
          </p:cNvPr>
          <p:cNvSpPr/>
          <p:nvPr/>
        </p:nvSpPr>
        <p:spPr>
          <a:xfrm>
            <a:off x="1780184" y="1770094"/>
            <a:ext cx="8348264" cy="748626"/>
          </a:xfrm>
          <a:prstGeom prst="left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l-PL" sz="2800"/>
          </a:p>
        </p:txBody>
      </p:sp>
      <p:sp>
        <p:nvSpPr>
          <p:cNvPr id="17" name="Dowolny kształt 16">
            <a:extLst>
              <a:ext uri="{FF2B5EF4-FFF2-40B4-BE49-F238E27FC236}">
                <a16:creationId xmlns:a16="http://schemas.microsoft.com/office/drawing/2014/main" id="{A93A1FA6-ABAA-D041-84E1-CF3D2BF34419}"/>
              </a:ext>
            </a:extLst>
          </p:cNvPr>
          <p:cNvSpPr/>
          <p:nvPr/>
        </p:nvSpPr>
        <p:spPr>
          <a:xfrm rot="16200000">
            <a:off x="9606140" y="2537324"/>
            <a:ext cx="842584" cy="652736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800" kern="1200"/>
          </a:p>
        </p:txBody>
      </p:sp>
      <p:sp>
        <p:nvSpPr>
          <p:cNvPr id="18" name="Dowolny kształt 17">
            <a:extLst>
              <a:ext uri="{FF2B5EF4-FFF2-40B4-BE49-F238E27FC236}">
                <a16:creationId xmlns:a16="http://schemas.microsoft.com/office/drawing/2014/main" id="{EDFD82DD-02B3-3D49-89A3-E18231C09F6D}"/>
              </a:ext>
            </a:extLst>
          </p:cNvPr>
          <p:cNvSpPr/>
          <p:nvPr/>
        </p:nvSpPr>
        <p:spPr>
          <a:xfrm rot="5400000">
            <a:off x="757412" y="2116032"/>
            <a:ext cx="1104776" cy="652736"/>
          </a:xfrm>
          <a:custGeom>
            <a:avLst/>
            <a:gdLst>
              <a:gd name="connsiteX0" fmla="*/ 0 w 842584"/>
              <a:gd name="connsiteY0" fmla="*/ 130547 h 652736"/>
              <a:gd name="connsiteX1" fmla="*/ 516216 w 842584"/>
              <a:gd name="connsiteY1" fmla="*/ 130547 h 652736"/>
              <a:gd name="connsiteX2" fmla="*/ 516216 w 842584"/>
              <a:gd name="connsiteY2" fmla="*/ 0 h 652736"/>
              <a:gd name="connsiteX3" fmla="*/ 842584 w 842584"/>
              <a:gd name="connsiteY3" fmla="*/ 326368 h 652736"/>
              <a:gd name="connsiteX4" fmla="*/ 516216 w 842584"/>
              <a:gd name="connsiteY4" fmla="*/ 652736 h 652736"/>
              <a:gd name="connsiteX5" fmla="*/ 516216 w 842584"/>
              <a:gd name="connsiteY5" fmla="*/ 522189 h 652736"/>
              <a:gd name="connsiteX6" fmla="*/ 0 w 842584"/>
              <a:gd name="connsiteY6" fmla="*/ 522189 h 652736"/>
              <a:gd name="connsiteX7" fmla="*/ 0 w 842584"/>
              <a:gd name="connsiteY7" fmla="*/ 130547 h 65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2584" h="652736">
                <a:moveTo>
                  <a:pt x="0" y="130547"/>
                </a:moveTo>
                <a:lnTo>
                  <a:pt x="516216" y="130547"/>
                </a:lnTo>
                <a:lnTo>
                  <a:pt x="516216" y="0"/>
                </a:lnTo>
                <a:lnTo>
                  <a:pt x="842584" y="326368"/>
                </a:lnTo>
                <a:lnTo>
                  <a:pt x="516216" y="652736"/>
                </a:lnTo>
                <a:lnTo>
                  <a:pt x="516216" y="522189"/>
                </a:lnTo>
                <a:lnTo>
                  <a:pt x="0" y="522189"/>
                </a:lnTo>
                <a:lnTo>
                  <a:pt x="0" y="13054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0547" rIns="195821" bIns="130547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pl-PL" sz="2800" kern="1200"/>
          </a:p>
        </p:txBody>
      </p:sp>
      <p:sp>
        <p:nvSpPr>
          <p:cNvPr id="3" name="Objaśnienie w chmurce 2">
            <a:extLst>
              <a:ext uri="{FF2B5EF4-FFF2-40B4-BE49-F238E27FC236}">
                <a16:creationId xmlns:a16="http://schemas.microsoft.com/office/drawing/2014/main" id="{865D6AC5-CD0A-624F-A89C-C5BBEDEBD99A}"/>
              </a:ext>
            </a:extLst>
          </p:cNvPr>
          <p:cNvSpPr/>
          <p:nvPr/>
        </p:nvSpPr>
        <p:spPr>
          <a:xfrm>
            <a:off x="9077052" y="1075487"/>
            <a:ext cx="2376264" cy="1561825"/>
          </a:xfrm>
          <a:prstGeom prst="cloudCallout">
            <a:avLst/>
          </a:prstGeom>
          <a:solidFill>
            <a:srgbClr val="74E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dirty="0">
                <a:solidFill>
                  <a:srgbClr val="0070C0"/>
                </a:solidFill>
              </a:rPr>
              <a:t>Umysł</a:t>
            </a:r>
          </a:p>
        </p:txBody>
      </p:sp>
    </p:spTree>
    <p:extLst>
      <p:ext uri="{BB962C8B-B14F-4D97-AF65-F5344CB8AC3E}">
        <p14:creationId xmlns:p14="http://schemas.microsoft.com/office/powerpoint/2010/main" val="26470550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3 pod Fiki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22536</TotalTime>
  <Words>2180</Words>
  <Application>Microsoft Macintosh PowerPoint</Application>
  <PresentationFormat>Panoramiczny</PresentationFormat>
  <Paragraphs>350</Paragraphs>
  <Slides>54</Slides>
  <Notes>25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9" baseType="lpstr">
      <vt:lpstr>Arial</vt:lpstr>
      <vt:lpstr>Calibri</vt:lpstr>
      <vt:lpstr>Times</vt:lpstr>
      <vt:lpstr>Verdana</vt:lpstr>
      <vt:lpstr>Motyw 3 pod Fiki</vt:lpstr>
      <vt:lpstr>Moja metoda studiowania  Listu do Rzymian.</vt:lpstr>
      <vt:lpstr>Plan</vt:lpstr>
      <vt:lpstr>Wstęp</vt:lpstr>
      <vt:lpstr>Cel spotkania</vt:lpstr>
      <vt:lpstr>Życie</vt:lpstr>
      <vt:lpstr>Życie</vt:lpstr>
      <vt:lpstr>Życie</vt:lpstr>
      <vt:lpstr>Sposób na świadome życie</vt:lpstr>
      <vt:lpstr>Sposób na świadome, mądre życie</vt:lpstr>
      <vt:lpstr>Sposób na świadome życie</vt:lpstr>
      <vt:lpstr>Wspólne zgromadzenia nasze</vt:lpstr>
      <vt:lpstr>Wspólne zgromadzenia nasze …</vt:lpstr>
      <vt:lpstr>Do czego będę zachęcał?</vt:lpstr>
      <vt:lpstr>#1. Dlaczego Was do tego zachęcam</vt:lpstr>
      <vt:lpstr>Powody</vt:lpstr>
      <vt:lpstr>#2. Decyzje do podjęcia</vt:lpstr>
      <vt:lpstr>Czy w to wchodzę?</vt:lpstr>
      <vt:lpstr>#2. Decyzje do podjęcia których zachęcam</vt:lpstr>
      <vt:lpstr>Pytanie #1 Czy w to wchodzę? Czy zacznę? Czy się podejmę?</vt:lpstr>
      <vt:lpstr>Pytanie #2 - Którego przekładu mam użyć jako tekstu podstawowego?</vt:lpstr>
      <vt:lpstr>Uwagi dotyczące tekstu bazowego.</vt:lpstr>
      <vt:lpstr>Uwagi….</vt:lpstr>
      <vt:lpstr>Uwagi….</vt:lpstr>
      <vt:lpstr>Pytanie #3 Papier czy elektronika?</vt:lpstr>
      <vt:lpstr>Pytanie #4 W którym edytorze tekstu chce pracować?</vt:lpstr>
      <vt:lpstr>Jeżeli prosty edytor tekstu (.txt)</vt:lpstr>
      <vt:lpstr>Pytanie #5 Czy chcę uczestniczyć w grupie wsparcia?</vt:lpstr>
      <vt:lpstr>#3. Sposób pracy Moja metoda w kilku krokach</vt:lpstr>
      <vt:lpstr>Moja metoda w kilku krokach</vt:lpstr>
      <vt:lpstr>Mój sposób na przepracowanie  Listu do Rzymian</vt:lpstr>
      <vt:lpstr>Moja metoda w kilku krokach</vt:lpstr>
      <vt:lpstr>Krok #1 – Poznanie treści</vt:lpstr>
      <vt:lpstr>Długości nagrań audio</vt:lpstr>
      <vt:lpstr>Krok #1 – Poznanie materii</vt:lpstr>
      <vt:lpstr>Krok #2 – Analiza – cięcie tekstu na kawałki</vt:lpstr>
      <vt:lpstr>Akapit</vt:lpstr>
      <vt:lpstr>Akapit – nie ma czegoś takiego w BG, TPNP</vt:lpstr>
      <vt:lpstr>Akapit – sugestie w BT</vt:lpstr>
      <vt:lpstr>Śródtytuły</vt:lpstr>
      <vt:lpstr>Prezentacja programu PowerPoint</vt:lpstr>
      <vt:lpstr>Sekcja</vt:lpstr>
      <vt:lpstr>Rozdział</vt:lpstr>
      <vt:lpstr>Część</vt:lpstr>
      <vt:lpstr>Uwagi do przeprowadzenia analizy</vt:lpstr>
      <vt:lpstr>Krok #3 - synteza</vt:lpstr>
      <vt:lpstr>Uwagi do kroku #3 - synteza</vt:lpstr>
      <vt:lpstr>Krok #4 – Praca nad spisem treści</vt:lpstr>
      <vt:lpstr>A potem kliknięcie i …..</vt:lpstr>
      <vt:lpstr>Krok #5 – Praca nad wersetami</vt:lpstr>
      <vt:lpstr>Krok #6 – Wnioski</vt:lpstr>
      <vt:lpstr>Krok #7 – Zastosowanie</vt:lpstr>
      <vt:lpstr>#4. Co jeszcze powinniśmy wiedzieć Grupy wsparcia</vt:lpstr>
      <vt:lpstr>#4. Grupy wsparcia</vt:lpstr>
      <vt:lpstr>Moja metoda studiowania  Listu do Rzymian.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S.D.P i „Projekt prawda”</dc:title>
  <dc:creator>Wojciech Apel</dc:creator>
  <cp:lastModifiedBy>Wojciech Apel</cp:lastModifiedBy>
  <cp:revision>421</cp:revision>
  <dcterms:created xsi:type="dcterms:W3CDTF">2020-10-22T12:56:12Z</dcterms:created>
  <dcterms:modified xsi:type="dcterms:W3CDTF">2022-11-08T07:18:40Z</dcterms:modified>
</cp:coreProperties>
</file>